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b4464dcd8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79a35b47734f37"/>
  </p:sldMasterIdLst>
  <p:sldIdLst>
    <p:sldId xmlns:r="http://schemas.openxmlformats.org/officeDocument/2006/relationships" id="256" r:id="R060fb2d4b41b4c3f"/>
    <p:sldId xmlns:r="http://schemas.openxmlformats.org/officeDocument/2006/relationships" id="257" r:id="R059e89088fc649d6"/>
    <p:sldId xmlns:r="http://schemas.openxmlformats.org/officeDocument/2006/relationships" id="258" r:id="Re720d106b82146e1"/>
    <p:sldId xmlns:r="http://schemas.openxmlformats.org/officeDocument/2006/relationships" id="259" r:id="Rd6586323baa346c2"/>
    <p:sldId xmlns:r="http://schemas.openxmlformats.org/officeDocument/2006/relationships" id="260" r:id="Rad947c4b44104c1e"/>
    <p:sldId xmlns:r="http://schemas.openxmlformats.org/officeDocument/2006/relationships" id="261" r:id="R4693b3eea4dc498b"/>
    <p:sldId xmlns:r="http://schemas.openxmlformats.org/officeDocument/2006/relationships" id="262" r:id="Ra751846f6982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9a35b47734f37" /><Relationship Type="http://schemas.openxmlformats.org/officeDocument/2006/relationships/slide" Target="/ppt/slides/slide1.xml" Id="R060fb2d4b41b4c3f" /><Relationship Type="http://schemas.openxmlformats.org/officeDocument/2006/relationships/slide" Target="/ppt/slides/slide2.xml" Id="R059e89088fc649d6" /><Relationship Type="http://schemas.openxmlformats.org/officeDocument/2006/relationships/slide" Target="/ppt/slides/slide3.xml" Id="Re720d106b82146e1" /><Relationship Type="http://schemas.openxmlformats.org/officeDocument/2006/relationships/slide" Target="/ppt/slides/slide4.xml" Id="Rd6586323baa346c2" /><Relationship Type="http://schemas.openxmlformats.org/officeDocument/2006/relationships/slide" Target="/ppt/slides/slide5.xml" Id="Rad947c4b44104c1e" /><Relationship Type="http://schemas.openxmlformats.org/officeDocument/2006/relationships/slide" Target="/ppt/slides/slide6.xml" Id="R4693b3eea4dc498b" /><Relationship Type="http://schemas.openxmlformats.org/officeDocument/2006/relationships/slide" Target="/ppt/slides/slide7.xml" Id="Ra751846f6982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f18e5faa1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364140aab4af1" /><Relationship Type="http://schemas.openxmlformats.org/officeDocument/2006/relationships/theme" Target="/ppt/slideMasters/theme/theme1.xml" Id="R4891600c460f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364140aab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778967ca1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b07b08c51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224b584e5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064837dea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78f5f41d5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e0444bfdf4d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50d329e0a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14 797 449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238 639 612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NØSTED ALF ARNE  –  53,2 %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