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c08fc3f3f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d502b869f40be"/>
  </p:sldMasterIdLst>
  <p:sldIdLst>
    <p:sldId xmlns:r="http://schemas.openxmlformats.org/officeDocument/2006/relationships" id="256" r:id="Rab6d1d04074c4154"/>
    <p:sldId xmlns:r="http://schemas.openxmlformats.org/officeDocument/2006/relationships" id="257" r:id="R585e437202024d76"/>
    <p:sldId xmlns:r="http://schemas.openxmlformats.org/officeDocument/2006/relationships" id="258" r:id="R83053797325a4f22"/>
    <p:sldId xmlns:r="http://schemas.openxmlformats.org/officeDocument/2006/relationships" id="259" r:id="Re9e5207c821f40f1"/>
    <p:sldId xmlns:r="http://schemas.openxmlformats.org/officeDocument/2006/relationships" id="260" r:id="Rc6475d6d5ded4d5d"/>
    <p:sldId xmlns:r="http://schemas.openxmlformats.org/officeDocument/2006/relationships" id="261" r:id="Rd0b2bcaa4d384b47"/>
    <p:sldId xmlns:r="http://schemas.openxmlformats.org/officeDocument/2006/relationships" id="262" r:id="R2dc77adc4651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d502b869f40be" /><Relationship Type="http://schemas.openxmlformats.org/officeDocument/2006/relationships/slide" Target="/ppt/slides/slide1.xml" Id="Rab6d1d04074c4154" /><Relationship Type="http://schemas.openxmlformats.org/officeDocument/2006/relationships/slide" Target="/ppt/slides/slide2.xml" Id="R585e437202024d76" /><Relationship Type="http://schemas.openxmlformats.org/officeDocument/2006/relationships/slide" Target="/ppt/slides/slide3.xml" Id="R83053797325a4f22" /><Relationship Type="http://schemas.openxmlformats.org/officeDocument/2006/relationships/slide" Target="/ppt/slides/slide4.xml" Id="Re9e5207c821f40f1" /><Relationship Type="http://schemas.openxmlformats.org/officeDocument/2006/relationships/slide" Target="/ppt/slides/slide5.xml" Id="Rc6475d6d5ded4d5d" /><Relationship Type="http://schemas.openxmlformats.org/officeDocument/2006/relationships/slide" Target="/ppt/slides/slide6.xml" Id="Rd0b2bcaa4d384b47" /><Relationship Type="http://schemas.openxmlformats.org/officeDocument/2006/relationships/slide" Target="/ppt/slides/slide7.xml" Id="R2dc77adc4651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b7191a0e7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4fb4e29b4359" /><Relationship Type="http://schemas.openxmlformats.org/officeDocument/2006/relationships/theme" Target="/ppt/slideMasters/theme/theme1.xml" Id="R8c6e715eb08f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64fb4e29b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6e4aa0af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de72dfbe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aaff1261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81f5f633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57788a84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560bf9e2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fb0efa03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ASSEV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ASSEV BYGG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4 920 908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MOTIEJAUSKAS KAZYS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Assæveien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59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979 497 873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ASSEV BYGG AS</a:t>
            </a:r>
          </a:p>
        </p:txBody>
      </p:sp>
    </p:spTree>
  </p:cSld>
  <p:clrMapOvr>
    <a:masterClrMapping xmlns:a="http://schemas.openxmlformats.org/drawingml/2006/main"/>
  </p:clrMapOvr>
</p:sld>
</file>