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0221917dae4c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f3a2cf2a4844e7"/>
  </p:sldMasterIdLst>
  <p:sldIdLst>
    <p:sldId xmlns:r="http://schemas.openxmlformats.org/officeDocument/2006/relationships" id="256" r:id="Rbfc706662bc94daf"/>
    <p:sldId xmlns:r="http://schemas.openxmlformats.org/officeDocument/2006/relationships" id="257" r:id="R67428bf0fa314542"/>
    <p:sldId xmlns:r="http://schemas.openxmlformats.org/officeDocument/2006/relationships" id="258" r:id="R7e981c9e8b1b4b1d"/>
    <p:sldId xmlns:r="http://schemas.openxmlformats.org/officeDocument/2006/relationships" id="259" r:id="R663b15686c694704"/>
    <p:sldId xmlns:r="http://schemas.openxmlformats.org/officeDocument/2006/relationships" id="260" r:id="R95c450db3d294bb1"/>
    <p:sldId xmlns:r="http://schemas.openxmlformats.org/officeDocument/2006/relationships" id="261" r:id="Rbeeaf55247f14d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f3a2cf2a4844e7" /><Relationship Type="http://schemas.openxmlformats.org/officeDocument/2006/relationships/slide" Target="/ppt/slides/slide1.xml" Id="Rbfc706662bc94daf" /><Relationship Type="http://schemas.openxmlformats.org/officeDocument/2006/relationships/slide" Target="/ppt/slides/slide2.xml" Id="R67428bf0fa314542" /><Relationship Type="http://schemas.openxmlformats.org/officeDocument/2006/relationships/slide" Target="/ppt/slides/slide3.xml" Id="R7e981c9e8b1b4b1d" /><Relationship Type="http://schemas.openxmlformats.org/officeDocument/2006/relationships/slide" Target="/ppt/slides/slide4.xml" Id="R663b15686c694704" /><Relationship Type="http://schemas.openxmlformats.org/officeDocument/2006/relationships/slide" Target="/ppt/slides/slide5.xml" Id="R95c450db3d294bb1" /><Relationship Type="http://schemas.openxmlformats.org/officeDocument/2006/relationships/slide" Target="/ppt/slides/slide6.xml" Id="Rbeeaf55247f14d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665ce740c744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558037dc82438a" /><Relationship Type="http://schemas.openxmlformats.org/officeDocument/2006/relationships/theme" Target="/ppt/slideMasters/theme/theme1.xml" Id="Rc6791ef0a44147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558037dc8243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540dd66c9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ed83545034b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a56cbb85e4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32218066e43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4cdf663e3d46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497f9bda54e2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ÅLEN REGNSKAPSKONTOR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ÅLEN REGNSKAPSKONTOR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NYRØNNING ANNE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ÅLEN REGNSKAPSKONTOR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979 502 613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ÅLEN REGNSKAPSKONTOR AS</a:t>
            </a:r>
          </a:p>
        </p:txBody>
      </p:sp>
    </p:spTree>
  </p:cSld>
  <p:clrMapOvr>
    <a:masterClrMapping xmlns:a="http://schemas.openxmlformats.org/drawingml/2006/main"/>
  </p:clrMapOvr>
</p:sld>
</file>