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39e5aac6d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8403e10374a14"/>
  </p:sldMasterIdLst>
  <p:sldIdLst>
    <p:sldId xmlns:r="http://schemas.openxmlformats.org/officeDocument/2006/relationships" id="256" r:id="R5ccd22a9513f43c9"/>
    <p:sldId xmlns:r="http://schemas.openxmlformats.org/officeDocument/2006/relationships" id="257" r:id="Rc4ea93d0264d4d76"/>
    <p:sldId xmlns:r="http://schemas.openxmlformats.org/officeDocument/2006/relationships" id="258" r:id="Re63ecce7d26c4fc1"/>
    <p:sldId xmlns:r="http://schemas.openxmlformats.org/officeDocument/2006/relationships" id="259" r:id="R6beba530f2ce458b"/>
    <p:sldId xmlns:r="http://schemas.openxmlformats.org/officeDocument/2006/relationships" id="260" r:id="Rc9e191a52b19422f"/>
    <p:sldId xmlns:r="http://schemas.openxmlformats.org/officeDocument/2006/relationships" id="261" r:id="R0851ac70c88c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8403e10374a14" /><Relationship Type="http://schemas.openxmlformats.org/officeDocument/2006/relationships/slide" Target="/ppt/slides/slide1.xml" Id="R5ccd22a9513f43c9" /><Relationship Type="http://schemas.openxmlformats.org/officeDocument/2006/relationships/slide" Target="/ppt/slides/slide2.xml" Id="Rc4ea93d0264d4d76" /><Relationship Type="http://schemas.openxmlformats.org/officeDocument/2006/relationships/slide" Target="/ppt/slides/slide3.xml" Id="Re63ecce7d26c4fc1" /><Relationship Type="http://schemas.openxmlformats.org/officeDocument/2006/relationships/slide" Target="/ppt/slides/slide4.xml" Id="R6beba530f2ce458b" /><Relationship Type="http://schemas.openxmlformats.org/officeDocument/2006/relationships/slide" Target="/ppt/slides/slide5.xml" Id="Rc9e191a52b19422f" /><Relationship Type="http://schemas.openxmlformats.org/officeDocument/2006/relationships/slide" Target="/ppt/slides/slide6.xml" Id="R0851ac70c88c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8a6328c10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2debae2e8492e" /><Relationship Type="http://schemas.openxmlformats.org/officeDocument/2006/relationships/theme" Target="/ppt/slideMasters/theme/theme1.xml" Id="Rdd4925450248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2debae2e8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2faff83b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04ca2639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4db232964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d92941f1f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9e9ae32c0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ce14dcffa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LAKSELV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post@regnskaplakselv.no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979 504 713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LAKSELV AS</a:t>
            </a:r>
          </a:p>
        </p:txBody>
      </p:sp>
    </p:spTree>
  </p:cSld>
  <p:clrMapOvr>
    <a:masterClrMapping xmlns:a="http://schemas.openxmlformats.org/drawingml/2006/main"/>
  </p:clrMapOvr>
</p:sld>
</file>