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1ccf12c5248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817b92d0f648a4"/>
  </p:sldMasterIdLst>
  <p:sldIdLst>
    <p:sldId xmlns:r="http://schemas.openxmlformats.org/officeDocument/2006/relationships" id="256" r:id="R9ad44a1d7e4e4f1c"/>
    <p:sldId xmlns:r="http://schemas.openxmlformats.org/officeDocument/2006/relationships" id="257" r:id="R428179f507cd4575"/>
    <p:sldId xmlns:r="http://schemas.openxmlformats.org/officeDocument/2006/relationships" id="258" r:id="R13e0c94560164dca"/>
    <p:sldId xmlns:r="http://schemas.openxmlformats.org/officeDocument/2006/relationships" id="259" r:id="R0779512cf21b4f10"/>
    <p:sldId xmlns:r="http://schemas.openxmlformats.org/officeDocument/2006/relationships" id="260" r:id="R93f1f7eb6a97400d"/>
    <p:sldId xmlns:r="http://schemas.openxmlformats.org/officeDocument/2006/relationships" id="261" r:id="R06d05b2e166f456d"/>
    <p:sldId xmlns:r="http://schemas.openxmlformats.org/officeDocument/2006/relationships" id="262" r:id="R530c642ad54a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17b92d0f648a4" /><Relationship Type="http://schemas.openxmlformats.org/officeDocument/2006/relationships/slide" Target="/ppt/slides/slide1.xml" Id="R9ad44a1d7e4e4f1c" /><Relationship Type="http://schemas.openxmlformats.org/officeDocument/2006/relationships/slide" Target="/ppt/slides/slide2.xml" Id="R428179f507cd4575" /><Relationship Type="http://schemas.openxmlformats.org/officeDocument/2006/relationships/slide" Target="/ppt/slides/slide3.xml" Id="R13e0c94560164dca" /><Relationship Type="http://schemas.openxmlformats.org/officeDocument/2006/relationships/slide" Target="/ppt/slides/slide4.xml" Id="R0779512cf21b4f10" /><Relationship Type="http://schemas.openxmlformats.org/officeDocument/2006/relationships/slide" Target="/ppt/slides/slide5.xml" Id="R93f1f7eb6a97400d" /><Relationship Type="http://schemas.openxmlformats.org/officeDocument/2006/relationships/slide" Target="/ppt/slides/slide6.xml" Id="R06d05b2e166f456d" /><Relationship Type="http://schemas.openxmlformats.org/officeDocument/2006/relationships/slide" Target="/ppt/slides/slide7.xml" Id="R530c642ad54a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ce759148542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77fff698747e6" /><Relationship Type="http://schemas.openxmlformats.org/officeDocument/2006/relationships/theme" Target="/ppt/slideMasters/theme/theme1.xml" Id="Rb57db9045574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877fff698747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1f2a76a6a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a87e7682048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e5cd93c74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90cafc4d4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483c83196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8a99613dc47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6db793e2f40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LAKSELV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LAKSELV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LAKSELV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LAKSELV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LAKSELV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LAKSELV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7 548 003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316 024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6 965 414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LAKSELV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BAKKEVOLD BENTE ALICE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MARITA  –  44,4 %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LAKSELV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post@regnskaplakselv.no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979 504 713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LAKSELV AS</a:t>
            </a:r>
          </a:p>
        </p:txBody>
      </p:sp>
    </p:spTree>
  </p:cSld>
  <p:clrMapOvr>
    <a:masterClrMapping xmlns:a="http://schemas.openxmlformats.org/drawingml/2006/main"/>
  </p:clrMapOvr>
</p:sld>
</file>