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d360c08627642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818849eb7fe40f2"/>
  </p:sldMasterIdLst>
  <p:sldIdLst>
    <p:sldId xmlns:r="http://schemas.openxmlformats.org/officeDocument/2006/relationships" id="256" r:id="Rf321e552654b4efa"/>
    <p:sldId xmlns:r="http://schemas.openxmlformats.org/officeDocument/2006/relationships" id="257" r:id="R908d0b6238594789"/>
    <p:sldId xmlns:r="http://schemas.openxmlformats.org/officeDocument/2006/relationships" id="258" r:id="Rec7ae9a056fb49b7"/>
    <p:sldId xmlns:r="http://schemas.openxmlformats.org/officeDocument/2006/relationships" id="259" r:id="R788bc89207634423"/>
    <p:sldId xmlns:r="http://schemas.openxmlformats.org/officeDocument/2006/relationships" id="260" r:id="R282d3fd8274c4d74"/>
    <p:sldId xmlns:r="http://schemas.openxmlformats.org/officeDocument/2006/relationships" id="261" r:id="Rb46c46f5729249ee"/>
    <p:sldId xmlns:r="http://schemas.openxmlformats.org/officeDocument/2006/relationships" id="262" r:id="R58fa5fa752f64cd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18849eb7fe40f2" /><Relationship Type="http://schemas.openxmlformats.org/officeDocument/2006/relationships/slide" Target="/ppt/slides/slide1.xml" Id="Rf321e552654b4efa" /><Relationship Type="http://schemas.openxmlformats.org/officeDocument/2006/relationships/slide" Target="/ppt/slides/slide2.xml" Id="R908d0b6238594789" /><Relationship Type="http://schemas.openxmlformats.org/officeDocument/2006/relationships/slide" Target="/ppt/slides/slide3.xml" Id="Rec7ae9a056fb49b7" /><Relationship Type="http://schemas.openxmlformats.org/officeDocument/2006/relationships/slide" Target="/ppt/slides/slide4.xml" Id="R788bc89207634423" /><Relationship Type="http://schemas.openxmlformats.org/officeDocument/2006/relationships/slide" Target="/ppt/slides/slide5.xml" Id="R282d3fd8274c4d74" /><Relationship Type="http://schemas.openxmlformats.org/officeDocument/2006/relationships/slide" Target="/ppt/slides/slide6.xml" Id="Rb46c46f5729249ee" /><Relationship Type="http://schemas.openxmlformats.org/officeDocument/2006/relationships/slide" Target="/ppt/slides/slide7.xml" Id="R58fa5fa752f64cd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741b7661e04f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c34953f99842ef" /><Relationship Type="http://schemas.openxmlformats.org/officeDocument/2006/relationships/theme" Target="/ppt/slideMasters/theme/theme1.xml" Id="R6b0ba27d2feb4a1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c34953f99842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c3173d00c846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f82565245646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bca7bd5ccd400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53f81daee4443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1a525ab4fa4c8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f73175767b49c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9675c465fd4d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SKJØRESTAD MPS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SKJØRESTAD MPS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SKJØRESTAD MPS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SKJØRESTAD MPS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SKJØRESTAD MPS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SKJØRESTAD MPS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196 420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255 360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354 090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SKJØRESTAD MPS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BIRGER EGIL SKJØRESTAD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SKJØRESTAD MPS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979 512 422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SKJØRESTAD MPS AS</a:t>
            </a:r>
          </a:p>
        </p:txBody>
      </p:sp>
    </p:spTree>
  </p:cSld>
  <p:clrMapOvr>
    <a:masterClrMapping xmlns:a="http://schemas.openxmlformats.org/drawingml/2006/main"/>
  </p:clrMapOvr>
</p:sld>
</file>