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de63a828840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28148d86644836"/>
  </p:sldMasterIdLst>
  <p:sldIdLst>
    <p:sldId xmlns:r="http://schemas.openxmlformats.org/officeDocument/2006/relationships" id="256" r:id="Rcb45cc3e34144c03"/>
    <p:sldId xmlns:r="http://schemas.openxmlformats.org/officeDocument/2006/relationships" id="257" r:id="Rb513585801d2404b"/>
    <p:sldId xmlns:r="http://schemas.openxmlformats.org/officeDocument/2006/relationships" id="258" r:id="R6befb815805d426f"/>
    <p:sldId xmlns:r="http://schemas.openxmlformats.org/officeDocument/2006/relationships" id="259" r:id="Rabfffed6f152404a"/>
    <p:sldId xmlns:r="http://schemas.openxmlformats.org/officeDocument/2006/relationships" id="260" r:id="Rc2c423f7a9e44384"/>
    <p:sldId xmlns:r="http://schemas.openxmlformats.org/officeDocument/2006/relationships" id="261" r:id="Re255fdcf43bc4af7"/>
    <p:sldId xmlns:r="http://schemas.openxmlformats.org/officeDocument/2006/relationships" id="262" r:id="R19c201725768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8148d86644836" /><Relationship Type="http://schemas.openxmlformats.org/officeDocument/2006/relationships/slide" Target="/ppt/slides/slide1.xml" Id="Rcb45cc3e34144c03" /><Relationship Type="http://schemas.openxmlformats.org/officeDocument/2006/relationships/slide" Target="/ppt/slides/slide2.xml" Id="Rb513585801d2404b" /><Relationship Type="http://schemas.openxmlformats.org/officeDocument/2006/relationships/slide" Target="/ppt/slides/slide3.xml" Id="R6befb815805d426f" /><Relationship Type="http://schemas.openxmlformats.org/officeDocument/2006/relationships/slide" Target="/ppt/slides/slide4.xml" Id="Rabfffed6f152404a" /><Relationship Type="http://schemas.openxmlformats.org/officeDocument/2006/relationships/slide" Target="/ppt/slides/slide5.xml" Id="Rc2c423f7a9e44384" /><Relationship Type="http://schemas.openxmlformats.org/officeDocument/2006/relationships/slide" Target="/ppt/slides/slide6.xml" Id="Re255fdcf43bc4af7" /><Relationship Type="http://schemas.openxmlformats.org/officeDocument/2006/relationships/slide" Target="/ppt/slides/slide7.xml" Id="R19c201725768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fae29ebc8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90b1c3cde46bb" /><Relationship Type="http://schemas.openxmlformats.org/officeDocument/2006/relationships/theme" Target="/ppt/slideMasters/theme/theme1.xml" Id="R8d450521b2ee42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690b1c3cde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f3eed9c9146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618866c1c48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0b066364d47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8a9811132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de7259cf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983c5061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9bafde403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PERPETUUM MOBILE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PERPETUUM 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PERPETUUM MOBILE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PERPETUUM 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PERPETUUM 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PERPETUUM 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66 614 840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3 455 866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1 978 917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9 531 765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51 169 422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PERPETUUM 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PERPETUUM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PERPETUUM MOBILE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979 519 613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PERPETUUM MOBILE AS</a:t>
            </a:r>
          </a:p>
        </p:txBody>
      </p:sp>
    </p:spTree>
  </p:cSld>
  <p:clrMapOvr>
    <a:masterClrMapping xmlns:a="http://schemas.openxmlformats.org/drawingml/2006/main"/>
  </p:clrMapOvr>
</p:sld>
</file>