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d37028d56f44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662fb9ef5a48d9"/>
  </p:sldMasterIdLst>
  <p:sldIdLst>
    <p:sldId xmlns:r="http://schemas.openxmlformats.org/officeDocument/2006/relationships" id="256" r:id="R331d4e622a1c4218"/>
    <p:sldId xmlns:r="http://schemas.openxmlformats.org/officeDocument/2006/relationships" id="257" r:id="R46daac37a3de40d5"/>
    <p:sldId xmlns:r="http://schemas.openxmlformats.org/officeDocument/2006/relationships" id="258" r:id="R095e0b1c9c884cd6"/>
    <p:sldId xmlns:r="http://schemas.openxmlformats.org/officeDocument/2006/relationships" id="259" r:id="R4e21f9b082a0422b"/>
    <p:sldId xmlns:r="http://schemas.openxmlformats.org/officeDocument/2006/relationships" id="260" r:id="Re62200babdab4252"/>
    <p:sldId xmlns:r="http://schemas.openxmlformats.org/officeDocument/2006/relationships" id="261" r:id="R922f3b21dc8540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662fb9ef5a48d9" /><Relationship Type="http://schemas.openxmlformats.org/officeDocument/2006/relationships/slide" Target="/ppt/slides/slide1.xml" Id="R331d4e622a1c4218" /><Relationship Type="http://schemas.openxmlformats.org/officeDocument/2006/relationships/slide" Target="/ppt/slides/slide2.xml" Id="R46daac37a3de40d5" /><Relationship Type="http://schemas.openxmlformats.org/officeDocument/2006/relationships/slide" Target="/ppt/slides/slide3.xml" Id="R095e0b1c9c884cd6" /><Relationship Type="http://schemas.openxmlformats.org/officeDocument/2006/relationships/slide" Target="/ppt/slides/slide4.xml" Id="R4e21f9b082a0422b" /><Relationship Type="http://schemas.openxmlformats.org/officeDocument/2006/relationships/slide" Target="/ppt/slides/slide5.xml" Id="Re62200babdab4252" /><Relationship Type="http://schemas.openxmlformats.org/officeDocument/2006/relationships/slide" Target="/ppt/slides/slide6.xml" Id="R922f3b21dc8540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5ac2cef77a48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c98b7b3304670" /><Relationship Type="http://schemas.openxmlformats.org/officeDocument/2006/relationships/theme" Target="/ppt/slideMasters/theme/theme1.xml" Id="R79fb4d7d353043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6c98b7b33046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76328b8644b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ad6a3e3e843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5d093fb3794e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df7ddb72c4b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0c4747bee48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c7ad2a0174b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SCB KONTORSYSTEMER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SCB KONTORSYSTEMER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SCB KONTORSYSTEMER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SCB KONTORSYSTEMER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SCB KONTORSYSTEMER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SCB KONTORSYSTEMER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979 528 310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SCB KONTORSYSTEMER AS</a:t>
            </a:r>
          </a:p>
        </p:txBody>
      </p:sp>
    </p:spTree>
  </p:cSld>
  <p:clrMapOvr>
    <a:masterClrMapping xmlns:a="http://schemas.openxmlformats.org/drawingml/2006/main"/>
  </p:clrMapOvr>
</p:sld>
</file>