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b3fe8ef9144c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7736ce34494cde"/>
  </p:sldMasterIdLst>
  <p:sldIdLst>
    <p:sldId xmlns:r="http://schemas.openxmlformats.org/officeDocument/2006/relationships" id="256" r:id="Ref33cc7a592744e9"/>
    <p:sldId xmlns:r="http://schemas.openxmlformats.org/officeDocument/2006/relationships" id="257" r:id="R14992fa96a1b4951"/>
    <p:sldId xmlns:r="http://schemas.openxmlformats.org/officeDocument/2006/relationships" id="258" r:id="R51b12de353804a09"/>
    <p:sldId xmlns:r="http://schemas.openxmlformats.org/officeDocument/2006/relationships" id="259" r:id="R7c48a97319d741e3"/>
    <p:sldId xmlns:r="http://schemas.openxmlformats.org/officeDocument/2006/relationships" id="260" r:id="R35429ff33d2044b6"/>
    <p:sldId xmlns:r="http://schemas.openxmlformats.org/officeDocument/2006/relationships" id="261" r:id="R57874ee31c1044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7736ce34494cde" /><Relationship Type="http://schemas.openxmlformats.org/officeDocument/2006/relationships/slide" Target="/ppt/slides/slide1.xml" Id="Ref33cc7a592744e9" /><Relationship Type="http://schemas.openxmlformats.org/officeDocument/2006/relationships/slide" Target="/ppt/slides/slide2.xml" Id="R14992fa96a1b4951" /><Relationship Type="http://schemas.openxmlformats.org/officeDocument/2006/relationships/slide" Target="/ppt/slides/slide3.xml" Id="R51b12de353804a09" /><Relationship Type="http://schemas.openxmlformats.org/officeDocument/2006/relationships/slide" Target="/ppt/slides/slide4.xml" Id="R7c48a97319d741e3" /><Relationship Type="http://schemas.openxmlformats.org/officeDocument/2006/relationships/slide" Target="/ppt/slides/slide5.xml" Id="R35429ff33d2044b6" /><Relationship Type="http://schemas.openxmlformats.org/officeDocument/2006/relationships/slide" Target="/ppt/slides/slide6.xml" Id="R57874ee31c1044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1f035078e048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e3f544e4ab4bed" /><Relationship Type="http://schemas.openxmlformats.org/officeDocument/2006/relationships/theme" Target="/ppt/slideMasters/theme/theme1.xml" Id="R6bd701d3fae94b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e3f544e4ab4b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a48cd94dd43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8fd78a23094f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61caa9a9ac45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5a0d2a03c45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a7e0bec064c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afc3421c7440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SCB KONTORSYSTEMER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SCB KONTORSYSTEMER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HETLAND RUNE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BERGEN KONTORSYSTEMER AS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979 528 310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SCB KONTORSYSTEMER AS</a:t>
            </a:r>
          </a:p>
        </p:txBody>
      </p:sp>
    </p:spTree>
  </p:cSld>
  <p:clrMapOvr>
    <a:masterClrMapping xmlns:a="http://schemas.openxmlformats.org/drawingml/2006/main"/>
  </p:clrMapOvr>
</p:sld>
</file>