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ecbff3da4944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e69864bef5472e"/>
  </p:sldMasterIdLst>
  <p:sldIdLst>
    <p:sldId xmlns:r="http://schemas.openxmlformats.org/officeDocument/2006/relationships" id="256" r:id="R229c635c469d464f"/>
    <p:sldId xmlns:r="http://schemas.openxmlformats.org/officeDocument/2006/relationships" id="257" r:id="Re18a23586ee54664"/>
    <p:sldId xmlns:r="http://schemas.openxmlformats.org/officeDocument/2006/relationships" id="258" r:id="R69f80d4e8ef64683"/>
    <p:sldId xmlns:r="http://schemas.openxmlformats.org/officeDocument/2006/relationships" id="259" r:id="Rcf9aff9ca4364e25"/>
    <p:sldId xmlns:r="http://schemas.openxmlformats.org/officeDocument/2006/relationships" id="260" r:id="R3b64c64bdac348af"/>
    <p:sldId xmlns:r="http://schemas.openxmlformats.org/officeDocument/2006/relationships" id="261" r:id="R3128fd91223e43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e69864bef5472e" /><Relationship Type="http://schemas.openxmlformats.org/officeDocument/2006/relationships/slide" Target="/ppt/slides/slide1.xml" Id="R229c635c469d464f" /><Relationship Type="http://schemas.openxmlformats.org/officeDocument/2006/relationships/slide" Target="/ppt/slides/slide2.xml" Id="Re18a23586ee54664" /><Relationship Type="http://schemas.openxmlformats.org/officeDocument/2006/relationships/slide" Target="/ppt/slides/slide3.xml" Id="R69f80d4e8ef64683" /><Relationship Type="http://schemas.openxmlformats.org/officeDocument/2006/relationships/slide" Target="/ppt/slides/slide4.xml" Id="Rcf9aff9ca4364e25" /><Relationship Type="http://schemas.openxmlformats.org/officeDocument/2006/relationships/slide" Target="/ppt/slides/slide5.xml" Id="R3b64c64bdac348af" /><Relationship Type="http://schemas.openxmlformats.org/officeDocument/2006/relationships/slide" Target="/ppt/slides/slide6.xml" Id="R3128fd91223e43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1bac8e87c545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3badc1a874dce" /><Relationship Type="http://schemas.openxmlformats.org/officeDocument/2006/relationships/theme" Target="/ppt/slideMasters/theme/theme1.xml" Id="R7f16f58461534a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53badc1a874dc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373f8353b54e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fa7e4075804c1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4e89aabd81451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dd22647ded4d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96b0c88a2845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7b8979cd834a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SCB KONTORSYSTEMER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SCB KONTORSYSTEMER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SCB KONTORSYSTEMER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SCB KONTORSYSTEMER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SCB KONTORSYSTEMER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SCB KONTORSYSTEMER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HETLAND RUNE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BERGEN KONTORSYSTEMER AS  –  40,0 %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SCB KONTORSYSTEMER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979 528 310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SCB KONTORSYSTEMER AS</a:t>
            </a:r>
          </a:p>
        </p:txBody>
      </p:sp>
    </p:spTree>
  </p:cSld>
  <p:clrMapOvr>
    <a:masterClrMapping xmlns:a="http://schemas.openxmlformats.org/drawingml/2006/main"/>
  </p:clrMapOvr>
</p:sld>
</file>