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7d6a769314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bdfa90ead4db8"/>
  </p:sldMasterIdLst>
  <p:sldIdLst>
    <p:sldId xmlns:r="http://schemas.openxmlformats.org/officeDocument/2006/relationships" id="256" r:id="R7ed3ce5f05e543f8"/>
    <p:sldId xmlns:r="http://schemas.openxmlformats.org/officeDocument/2006/relationships" id="257" r:id="R66eb447908854529"/>
    <p:sldId xmlns:r="http://schemas.openxmlformats.org/officeDocument/2006/relationships" id="258" r:id="Rf7dfc5b69cb6426c"/>
    <p:sldId xmlns:r="http://schemas.openxmlformats.org/officeDocument/2006/relationships" id="259" r:id="R7c8266c1bd8148e1"/>
    <p:sldId xmlns:r="http://schemas.openxmlformats.org/officeDocument/2006/relationships" id="260" r:id="R58e06c6d10dd48da"/>
    <p:sldId xmlns:r="http://schemas.openxmlformats.org/officeDocument/2006/relationships" id="261" r:id="Rbf3a51eeeb724add"/>
    <p:sldId xmlns:r="http://schemas.openxmlformats.org/officeDocument/2006/relationships" id="262" r:id="R7fc766abb63d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bdfa90ead4db8" /><Relationship Type="http://schemas.openxmlformats.org/officeDocument/2006/relationships/slide" Target="/ppt/slides/slide1.xml" Id="R7ed3ce5f05e543f8" /><Relationship Type="http://schemas.openxmlformats.org/officeDocument/2006/relationships/slide" Target="/ppt/slides/slide2.xml" Id="R66eb447908854529" /><Relationship Type="http://schemas.openxmlformats.org/officeDocument/2006/relationships/slide" Target="/ppt/slides/slide3.xml" Id="Rf7dfc5b69cb6426c" /><Relationship Type="http://schemas.openxmlformats.org/officeDocument/2006/relationships/slide" Target="/ppt/slides/slide4.xml" Id="R7c8266c1bd8148e1" /><Relationship Type="http://schemas.openxmlformats.org/officeDocument/2006/relationships/slide" Target="/ppt/slides/slide5.xml" Id="R58e06c6d10dd48da" /><Relationship Type="http://schemas.openxmlformats.org/officeDocument/2006/relationships/slide" Target="/ppt/slides/slide6.xml" Id="Rbf3a51eeeb724add" /><Relationship Type="http://schemas.openxmlformats.org/officeDocument/2006/relationships/slide" Target="/ppt/slides/slide7.xml" Id="R7fc766abb63d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c0ea494cb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3d464a7d64737" /><Relationship Type="http://schemas.openxmlformats.org/officeDocument/2006/relationships/theme" Target="/ppt/slideMasters/theme/theme1.xml" Id="Re887396a4b86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3d464a7d6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3e3efbc004e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c9aefa99a4a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996fad18d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7583e4870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2c613517c48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484672d314f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96fb4c144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 WORK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WORK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 WORK SYSTEMS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WORK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WORK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WORK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−276 526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893 166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WORK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 WORK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WORK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tore@awsys.no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www.atworklogin.com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979 543 719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WORK SYSTEMS AS</a:t>
            </a:r>
          </a:p>
        </p:txBody>
      </p:sp>
    </p:spTree>
  </p:cSld>
  <p:clrMapOvr>
    <a:masterClrMapping xmlns:a="http://schemas.openxmlformats.org/drawingml/2006/main"/>
  </p:clrMapOvr>
</p:sld>
</file>