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ad31a9f67741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fde0a1943446c8"/>
  </p:sldMasterIdLst>
  <p:sldIdLst>
    <p:sldId xmlns:r="http://schemas.openxmlformats.org/officeDocument/2006/relationships" id="256" r:id="R3a7a574f01424185"/>
    <p:sldId xmlns:r="http://schemas.openxmlformats.org/officeDocument/2006/relationships" id="257" r:id="R40bf7c7d78ab4e14"/>
    <p:sldId xmlns:r="http://schemas.openxmlformats.org/officeDocument/2006/relationships" id="258" r:id="Re155896ae86b4e65"/>
    <p:sldId xmlns:r="http://schemas.openxmlformats.org/officeDocument/2006/relationships" id="259" r:id="R8afa744974d0498e"/>
    <p:sldId xmlns:r="http://schemas.openxmlformats.org/officeDocument/2006/relationships" id="260" r:id="R961f3122233e44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fde0a1943446c8" /><Relationship Type="http://schemas.openxmlformats.org/officeDocument/2006/relationships/slide" Target="/ppt/slides/slide1.xml" Id="R3a7a574f01424185" /><Relationship Type="http://schemas.openxmlformats.org/officeDocument/2006/relationships/slide" Target="/ppt/slides/slide2.xml" Id="R40bf7c7d78ab4e14" /><Relationship Type="http://schemas.openxmlformats.org/officeDocument/2006/relationships/slide" Target="/ppt/slides/slide3.xml" Id="Re155896ae86b4e65" /><Relationship Type="http://schemas.openxmlformats.org/officeDocument/2006/relationships/slide" Target="/ppt/slides/slide4.xml" Id="R8afa744974d0498e" /><Relationship Type="http://schemas.openxmlformats.org/officeDocument/2006/relationships/slide" Target="/ppt/slides/slide5.xml" Id="R961f3122233e44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42abecd8aa47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11b226e244470e" /><Relationship Type="http://schemas.openxmlformats.org/officeDocument/2006/relationships/theme" Target="/ppt/slideMasters/theme/theme1.xml" Id="Rc09c8639c4cd4b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11b226e24447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0493322c1a46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fd7dbf05424d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03f0e3bcf040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9a2187c7f49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ac6271a02408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HIDRA HYTTEFORMIDLING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HIDRA HYTTEFORMIDLING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HIDRA HYTTEFORMIDLING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HIDRA HYTTEFORMIDLING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HIDRA HYTTEFORMIDLING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HIDRA HYTTEFORMIDLING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979 544 421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HIDRA HYTTEFORMIDLING AS</a:t>
            </a:r>
          </a:p>
        </p:txBody>
      </p:sp>
    </p:spTree>
  </p:cSld>
  <p:clrMapOvr>
    <a:masterClrMapping xmlns:a="http://schemas.openxmlformats.org/drawingml/2006/main"/>
  </p:clrMapOvr>
</p:sld>
</file>