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9b027620224b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6c1c4144854e40"/>
  </p:sldMasterIdLst>
  <p:sldIdLst>
    <p:sldId xmlns:r="http://schemas.openxmlformats.org/officeDocument/2006/relationships" id="256" r:id="R567e9aad648544d9"/>
    <p:sldId xmlns:r="http://schemas.openxmlformats.org/officeDocument/2006/relationships" id="257" r:id="R2bb98348d8954bdc"/>
    <p:sldId xmlns:r="http://schemas.openxmlformats.org/officeDocument/2006/relationships" id="258" r:id="R11757243efbf440b"/>
    <p:sldId xmlns:r="http://schemas.openxmlformats.org/officeDocument/2006/relationships" id="259" r:id="R2179ad305ba04a03"/>
    <p:sldId xmlns:r="http://schemas.openxmlformats.org/officeDocument/2006/relationships" id="260" r:id="R8e0fd5003bad414c"/>
    <p:sldId xmlns:r="http://schemas.openxmlformats.org/officeDocument/2006/relationships" id="261" r:id="R22f8395e4abc48c9"/>
    <p:sldId xmlns:r="http://schemas.openxmlformats.org/officeDocument/2006/relationships" id="262" r:id="R1491d6007cd34e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c1c4144854e40" /><Relationship Type="http://schemas.openxmlformats.org/officeDocument/2006/relationships/slide" Target="/ppt/slides/slide1.xml" Id="R567e9aad648544d9" /><Relationship Type="http://schemas.openxmlformats.org/officeDocument/2006/relationships/slide" Target="/ppt/slides/slide2.xml" Id="R2bb98348d8954bdc" /><Relationship Type="http://schemas.openxmlformats.org/officeDocument/2006/relationships/slide" Target="/ppt/slides/slide3.xml" Id="R11757243efbf440b" /><Relationship Type="http://schemas.openxmlformats.org/officeDocument/2006/relationships/slide" Target="/ppt/slides/slide4.xml" Id="R2179ad305ba04a03" /><Relationship Type="http://schemas.openxmlformats.org/officeDocument/2006/relationships/slide" Target="/ppt/slides/slide5.xml" Id="R8e0fd5003bad414c" /><Relationship Type="http://schemas.openxmlformats.org/officeDocument/2006/relationships/slide" Target="/ppt/slides/slide6.xml" Id="R22f8395e4abc48c9" /><Relationship Type="http://schemas.openxmlformats.org/officeDocument/2006/relationships/slide" Target="/ppt/slides/slide7.xml" Id="R1491d6007cd34e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dc3b3d33f4e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dccb811754bd4" /><Relationship Type="http://schemas.openxmlformats.org/officeDocument/2006/relationships/theme" Target="/ppt/slideMasters/theme/theme1.xml" Id="Rcfba05dd507147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dccb811754b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5dab9a087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a14a0e2d043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ea09aec32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8510956ac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f09419fc847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4cb492320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812dc631f4d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 GVEIN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GVEIN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GVEIN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GVEIN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GVEIN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GVEIN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8 560 997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GVEIN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GVEIN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GVEIN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Gaustadveien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jorgen.gvein@debet-kredit.no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979 545 975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GVEIN AS</a:t>
            </a:r>
          </a:p>
        </p:txBody>
      </p:sp>
    </p:spTree>
  </p:cSld>
  <p:clrMapOvr>
    <a:masterClrMapping xmlns:a="http://schemas.openxmlformats.org/drawingml/2006/main"/>
  </p:clrMapOvr>
</p:sld>
</file>