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13167ba08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31bf9c20f4c1b"/>
  </p:sldMasterIdLst>
  <p:sldIdLst>
    <p:sldId xmlns:r="http://schemas.openxmlformats.org/officeDocument/2006/relationships" id="256" r:id="R8d94e18db0794593"/>
    <p:sldId xmlns:r="http://schemas.openxmlformats.org/officeDocument/2006/relationships" id="257" r:id="R5432a374a2da4f8f"/>
    <p:sldId xmlns:r="http://schemas.openxmlformats.org/officeDocument/2006/relationships" id="258" r:id="Racfbcc573ae74288"/>
    <p:sldId xmlns:r="http://schemas.openxmlformats.org/officeDocument/2006/relationships" id="259" r:id="Rbb135c6c1eac42ae"/>
    <p:sldId xmlns:r="http://schemas.openxmlformats.org/officeDocument/2006/relationships" id="260" r:id="R8cd8196aee3d4180"/>
    <p:sldId xmlns:r="http://schemas.openxmlformats.org/officeDocument/2006/relationships" id="261" r:id="R68e5abe90995475e"/>
    <p:sldId xmlns:r="http://schemas.openxmlformats.org/officeDocument/2006/relationships" id="262" r:id="Rbaea3b39a9b7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31bf9c20f4c1b" /><Relationship Type="http://schemas.openxmlformats.org/officeDocument/2006/relationships/slide" Target="/ppt/slides/slide1.xml" Id="R8d94e18db0794593" /><Relationship Type="http://schemas.openxmlformats.org/officeDocument/2006/relationships/slide" Target="/ppt/slides/slide2.xml" Id="R5432a374a2da4f8f" /><Relationship Type="http://schemas.openxmlformats.org/officeDocument/2006/relationships/slide" Target="/ppt/slides/slide3.xml" Id="Racfbcc573ae74288" /><Relationship Type="http://schemas.openxmlformats.org/officeDocument/2006/relationships/slide" Target="/ppt/slides/slide4.xml" Id="Rbb135c6c1eac42ae" /><Relationship Type="http://schemas.openxmlformats.org/officeDocument/2006/relationships/slide" Target="/ppt/slides/slide5.xml" Id="R8cd8196aee3d4180" /><Relationship Type="http://schemas.openxmlformats.org/officeDocument/2006/relationships/slide" Target="/ppt/slides/slide6.xml" Id="R68e5abe90995475e" /><Relationship Type="http://schemas.openxmlformats.org/officeDocument/2006/relationships/slide" Target="/ppt/slides/slide7.xml" Id="Rbaea3b39a9b7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bef03948c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f5dc559cd49e2" /><Relationship Type="http://schemas.openxmlformats.org/officeDocument/2006/relationships/theme" Target="/ppt/slideMasters/theme/theme1.xml" Id="R918d1898a3b841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f5dc559cd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50825f178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f5eb6ae0c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65eb80683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2c966aa55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fe32d0bd645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126f88f9b4e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f27791ffc46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INVESTERINGSGEORG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INVESTERINGSGEORG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10 006 356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10 108 117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Høgsetvegen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979 558 805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