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34fb40c66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70cd3c41c4c5a"/>
  </p:sldMasterIdLst>
  <p:sldIdLst>
    <p:sldId xmlns:r="http://schemas.openxmlformats.org/officeDocument/2006/relationships" id="256" r:id="R2db645e5bddc438b"/>
    <p:sldId xmlns:r="http://schemas.openxmlformats.org/officeDocument/2006/relationships" id="257" r:id="Rea40240874d74eac"/>
    <p:sldId xmlns:r="http://schemas.openxmlformats.org/officeDocument/2006/relationships" id="258" r:id="R52bdaa7f2e874af2"/>
    <p:sldId xmlns:r="http://schemas.openxmlformats.org/officeDocument/2006/relationships" id="259" r:id="R6a19ad6c378c41f0"/>
    <p:sldId xmlns:r="http://schemas.openxmlformats.org/officeDocument/2006/relationships" id="260" r:id="Rdb7fc0f64b654389"/>
    <p:sldId xmlns:r="http://schemas.openxmlformats.org/officeDocument/2006/relationships" id="261" r:id="R8115edf4c9a94a5c"/>
    <p:sldId xmlns:r="http://schemas.openxmlformats.org/officeDocument/2006/relationships" id="262" r:id="R8d4ebdd673cd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70cd3c41c4c5a" /><Relationship Type="http://schemas.openxmlformats.org/officeDocument/2006/relationships/slide" Target="/ppt/slides/slide1.xml" Id="R2db645e5bddc438b" /><Relationship Type="http://schemas.openxmlformats.org/officeDocument/2006/relationships/slide" Target="/ppt/slides/slide2.xml" Id="Rea40240874d74eac" /><Relationship Type="http://schemas.openxmlformats.org/officeDocument/2006/relationships/slide" Target="/ppt/slides/slide3.xml" Id="R52bdaa7f2e874af2" /><Relationship Type="http://schemas.openxmlformats.org/officeDocument/2006/relationships/slide" Target="/ppt/slides/slide4.xml" Id="R6a19ad6c378c41f0" /><Relationship Type="http://schemas.openxmlformats.org/officeDocument/2006/relationships/slide" Target="/ppt/slides/slide5.xml" Id="Rdb7fc0f64b654389" /><Relationship Type="http://schemas.openxmlformats.org/officeDocument/2006/relationships/slide" Target="/ppt/slides/slide6.xml" Id="R8115edf4c9a94a5c" /><Relationship Type="http://schemas.openxmlformats.org/officeDocument/2006/relationships/slide" Target="/ppt/slides/slide7.xml" Id="R8d4ebdd673cd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f7dbc0b61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fed9c5634db7" /><Relationship Type="http://schemas.openxmlformats.org/officeDocument/2006/relationships/theme" Target="/ppt/slideMasters/theme/theme1.xml" Id="Rb70ffc36d24d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cfed9c563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98a1a3670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971e0940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5f79778f9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a2f3f556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b0b985f9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0cd1b47bf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f841b02f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