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72ae05e22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135502e1a428c"/>
  </p:sldMasterIdLst>
  <p:sldIdLst>
    <p:sldId xmlns:r="http://schemas.openxmlformats.org/officeDocument/2006/relationships" id="256" r:id="R5ddecc7e60c14df8"/>
    <p:sldId xmlns:r="http://schemas.openxmlformats.org/officeDocument/2006/relationships" id="257" r:id="Ra4df038374f34c90"/>
    <p:sldId xmlns:r="http://schemas.openxmlformats.org/officeDocument/2006/relationships" id="258" r:id="R73da6f256e574738"/>
    <p:sldId xmlns:r="http://schemas.openxmlformats.org/officeDocument/2006/relationships" id="259" r:id="R418fc45f9f964f58"/>
    <p:sldId xmlns:r="http://schemas.openxmlformats.org/officeDocument/2006/relationships" id="260" r:id="R91057aeb860d4620"/>
    <p:sldId xmlns:r="http://schemas.openxmlformats.org/officeDocument/2006/relationships" id="261" r:id="R108d0a98f43e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135502e1a428c" /><Relationship Type="http://schemas.openxmlformats.org/officeDocument/2006/relationships/slide" Target="/ppt/slides/slide1.xml" Id="R5ddecc7e60c14df8" /><Relationship Type="http://schemas.openxmlformats.org/officeDocument/2006/relationships/slide" Target="/ppt/slides/slide2.xml" Id="Ra4df038374f34c90" /><Relationship Type="http://schemas.openxmlformats.org/officeDocument/2006/relationships/slide" Target="/ppt/slides/slide3.xml" Id="R73da6f256e574738" /><Relationship Type="http://schemas.openxmlformats.org/officeDocument/2006/relationships/slide" Target="/ppt/slides/slide4.xml" Id="R418fc45f9f964f58" /><Relationship Type="http://schemas.openxmlformats.org/officeDocument/2006/relationships/slide" Target="/ppt/slides/slide5.xml" Id="R91057aeb860d4620" /><Relationship Type="http://schemas.openxmlformats.org/officeDocument/2006/relationships/slide" Target="/ppt/slides/slide6.xml" Id="R108d0a98f43e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5d581e305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e8c18ee54f8b" /><Relationship Type="http://schemas.openxmlformats.org/officeDocument/2006/relationships/theme" Target="/ppt/slideMasters/theme/theme1.xml" Id="Re6783409eddc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5e8c18ee5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ecef7be8c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c588c7022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aa13c9b3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cd2e1e090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f2c49862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d11dcf1c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