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2dfbe470d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13d99569b4917"/>
  </p:sldMasterIdLst>
  <p:sldIdLst>
    <p:sldId xmlns:r="http://schemas.openxmlformats.org/officeDocument/2006/relationships" id="256" r:id="R23294a708e6f4c32"/>
    <p:sldId xmlns:r="http://schemas.openxmlformats.org/officeDocument/2006/relationships" id="257" r:id="Rc775d9a5a156490c"/>
    <p:sldId xmlns:r="http://schemas.openxmlformats.org/officeDocument/2006/relationships" id="258" r:id="Rc5e96d1880204775"/>
    <p:sldId xmlns:r="http://schemas.openxmlformats.org/officeDocument/2006/relationships" id="259" r:id="R48e780184ed74905"/>
    <p:sldId xmlns:r="http://schemas.openxmlformats.org/officeDocument/2006/relationships" id="260" r:id="R19e8ea5803934181"/>
    <p:sldId xmlns:r="http://schemas.openxmlformats.org/officeDocument/2006/relationships" id="261" r:id="R367cab12f87940e5"/>
    <p:sldId xmlns:r="http://schemas.openxmlformats.org/officeDocument/2006/relationships" id="262" r:id="R721902599d7f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13d99569b4917" /><Relationship Type="http://schemas.openxmlformats.org/officeDocument/2006/relationships/slide" Target="/ppt/slides/slide1.xml" Id="R23294a708e6f4c32" /><Relationship Type="http://schemas.openxmlformats.org/officeDocument/2006/relationships/slide" Target="/ppt/slides/slide2.xml" Id="Rc775d9a5a156490c" /><Relationship Type="http://schemas.openxmlformats.org/officeDocument/2006/relationships/slide" Target="/ppt/slides/slide3.xml" Id="Rc5e96d1880204775" /><Relationship Type="http://schemas.openxmlformats.org/officeDocument/2006/relationships/slide" Target="/ppt/slides/slide4.xml" Id="R48e780184ed74905" /><Relationship Type="http://schemas.openxmlformats.org/officeDocument/2006/relationships/slide" Target="/ppt/slides/slide5.xml" Id="R19e8ea5803934181" /><Relationship Type="http://schemas.openxmlformats.org/officeDocument/2006/relationships/slide" Target="/ppt/slides/slide6.xml" Id="R367cab12f87940e5" /><Relationship Type="http://schemas.openxmlformats.org/officeDocument/2006/relationships/slide" Target="/ppt/slides/slide7.xml" Id="R721902599d7f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22fb6bf1b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a504ba4a4ca6" /><Relationship Type="http://schemas.openxmlformats.org/officeDocument/2006/relationships/theme" Target="/ppt/slideMasters/theme/theme1.xml" Id="Ref4dbc99585a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aa504ba4a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c3ae832da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609d868eb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9f777c91d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45998aef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71f853b1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574b7fc89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93d5a957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