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a537ba89e74d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c7ad989ae64570"/>
  </p:sldMasterIdLst>
  <p:sldIdLst>
    <p:sldId xmlns:r="http://schemas.openxmlformats.org/officeDocument/2006/relationships" id="256" r:id="Rbe5f676583c4428b"/>
    <p:sldId xmlns:r="http://schemas.openxmlformats.org/officeDocument/2006/relationships" id="257" r:id="R0c75001ab76241d1"/>
    <p:sldId xmlns:r="http://schemas.openxmlformats.org/officeDocument/2006/relationships" id="258" r:id="R0d9869196c464a07"/>
    <p:sldId xmlns:r="http://schemas.openxmlformats.org/officeDocument/2006/relationships" id="259" r:id="Rdc02c56dee2c491c"/>
    <p:sldId xmlns:r="http://schemas.openxmlformats.org/officeDocument/2006/relationships" id="260" r:id="Reeefaf1970d74e1e"/>
    <p:sldId xmlns:r="http://schemas.openxmlformats.org/officeDocument/2006/relationships" id="261" r:id="R56b5c799894641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7ad989ae64570" /><Relationship Type="http://schemas.openxmlformats.org/officeDocument/2006/relationships/slide" Target="/ppt/slides/slide1.xml" Id="Rbe5f676583c4428b" /><Relationship Type="http://schemas.openxmlformats.org/officeDocument/2006/relationships/slide" Target="/ppt/slides/slide2.xml" Id="R0c75001ab76241d1" /><Relationship Type="http://schemas.openxmlformats.org/officeDocument/2006/relationships/slide" Target="/ppt/slides/slide3.xml" Id="R0d9869196c464a07" /><Relationship Type="http://schemas.openxmlformats.org/officeDocument/2006/relationships/slide" Target="/ppt/slides/slide4.xml" Id="Rdc02c56dee2c491c" /><Relationship Type="http://schemas.openxmlformats.org/officeDocument/2006/relationships/slide" Target="/ppt/slides/slide5.xml" Id="Reeefaf1970d74e1e" /><Relationship Type="http://schemas.openxmlformats.org/officeDocument/2006/relationships/slide" Target="/ppt/slides/slide6.xml" Id="R56b5c799894641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af7db5dc647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14ec4ede54117" /><Relationship Type="http://schemas.openxmlformats.org/officeDocument/2006/relationships/theme" Target="/ppt/slideMasters/theme/theme1.xml" Id="R563a4269712e40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e14ec4ede541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59459882943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4441f0cc944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38fb28d434a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bb59ce5f849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f24f3210340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78827c0104a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DENOVO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979 580 932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INVEST AS</a:t>
            </a:r>
          </a:p>
        </p:txBody>
      </p:sp>
    </p:spTree>
  </p:cSld>
  <p:clrMapOvr>
    <a:masterClrMapping xmlns:a="http://schemas.openxmlformats.org/drawingml/2006/main"/>
  </p:clrMapOvr>
</p:sld>
</file>