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42fdeeccf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7ba0561104207"/>
  </p:sldMasterIdLst>
  <p:sldIdLst>
    <p:sldId xmlns:r="http://schemas.openxmlformats.org/officeDocument/2006/relationships" id="256" r:id="Rf0ef426f6ea04494"/>
    <p:sldId xmlns:r="http://schemas.openxmlformats.org/officeDocument/2006/relationships" id="257" r:id="R9bef663c51274e3b"/>
    <p:sldId xmlns:r="http://schemas.openxmlformats.org/officeDocument/2006/relationships" id="258" r:id="R1e4367cec6be4a58"/>
    <p:sldId xmlns:r="http://schemas.openxmlformats.org/officeDocument/2006/relationships" id="259" r:id="R7f07d7d0dd5c45dd"/>
    <p:sldId xmlns:r="http://schemas.openxmlformats.org/officeDocument/2006/relationships" id="260" r:id="R113544aa0b054592"/>
    <p:sldId xmlns:r="http://schemas.openxmlformats.org/officeDocument/2006/relationships" id="261" r:id="R4d2475ca019a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7ba0561104207" /><Relationship Type="http://schemas.openxmlformats.org/officeDocument/2006/relationships/slide" Target="/ppt/slides/slide1.xml" Id="Rf0ef426f6ea04494" /><Relationship Type="http://schemas.openxmlformats.org/officeDocument/2006/relationships/slide" Target="/ppt/slides/slide2.xml" Id="R9bef663c51274e3b" /><Relationship Type="http://schemas.openxmlformats.org/officeDocument/2006/relationships/slide" Target="/ppt/slides/slide3.xml" Id="R1e4367cec6be4a58" /><Relationship Type="http://schemas.openxmlformats.org/officeDocument/2006/relationships/slide" Target="/ppt/slides/slide4.xml" Id="R7f07d7d0dd5c45dd" /><Relationship Type="http://schemas.openxmlformats.org/officeDocument/2006/relationships/slide" Target="/ppt/slides/slide5.xml" Id="R113544aa0b054592" /><Relationship Type="http://schemas.openxmlformats.org/officeDocument/2006/relationships/slide" Target="/ppt/slides/slide6.xml" Id="R4d2475ca019a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8cb847e3d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a790e2d24a2d" /><Relationship Type="http://schemas.openxmlformats.org/officeDocument/2006/relationships/theme" Target="/ppt/slideMasters/theme/theme1.xml" Id="Raf081623356d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0a790e2d2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d1fa5f56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130ba56e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4a153c5e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0de27bd2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a27d820c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5422298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