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ac1eaf9d3c40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8b489c65d14ca3"/>
  </p:sldMasterIdLst>
  <p:sldIdLst>
    <p:sldId xmlns:r="http://schemas.openxmlformats.org/officeDocument/2006/relationships" id="256" r:id="Rcf35adb02d354395"/>
    <p:sldId xmlns:r="http://schemas.openxmlformats.org/officeDocument/2006/relationships" id="257" r:id="Redfbb13ebe7d4962"/>
    <p:sldId xmlns:r="http://schemas.openxmlformats.org/officeDocument/2006/relationships" id="258" r:id="R6bbeb88b55a74082"/>
    <p:sldId xmlns:r="http://schemas.openxmlformats.org/officeDocument/2006/relationships" id="259" r:id="R7465408b1a0c46c2"/>
    <p:sldId xmlns:r="http://schemas.openxmlformats.org/officeDocument/2006/relationships" id="260" r:id="R9bdae4882fbb46c8"/>
    <p:sldId xmlns:r="http://schemas.openxmlformats.org/officeDocument/2006/relationships" id="261" r:id="R4901613a49084a7a"/>
    <p:sldId xmlns:r="http://schemas.openxmlformats.org/officeDocument/2006/relationships" id="262" r:id="R8188c050edbd4b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8b489c65d14ca3" /><Relationship Type="http://schemas.openxmlformats.org/officeDocument/2006/relationships/slide" Target="/ppt/slides/slide1.xml" Id="Rcf35adb02d354395" /><Relationship Type="http://schemas.openxmlformats.org/officeDocument/2006/relationships/slide" Target="/ppt/slides/slide2.xml" Id="Redfbb13ebe7d4962" /><Relationship Type="http://schemas.openxmlformats.org/officeDocument/2006/relationships/slide" Target="/ppt/slides/slide3.xml" Id="R6bbeb88b55a74082" /><Relationship Type="http://schemas.openxmlformats.org/officeDocument/2006/relationships/slide" Target="/ppt/slides/slide4.xml" Id="R7465408b1a0c46c2" /><Relationship Type="http://schemas.openxmlformats.org/officeDocument/2006/relationships/slide" Target="/ppt/slides/slide5.xml" Id="R9bdae4882fbb46c8" /><Relationship Type="http://schemas.openxmlformats.org/officeDocument/2006/relationships/slide" Target="/ppt/slides/slide6.xml" Id="R4901613a49084a7a" /><Relationship Type="http://schemas.openxmlformats.org/officeDocument/2006/relationships/slide" Target="/ppt/slides/slide7.xml" Id="R8188c050edbd4b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c9f6cefddc48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d5ee6aa014b2f" /><Relationship Type="http://schemas.openxmlformats.org/officeDocument/2006/relationships/theme" Target="/ppt/slideMasters/theme/theme1.xml" Id="R3fabc4d0678248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9d5ee6aa014b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53ac1a17148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2807a5e164c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812b51d8445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71046fe4947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4dbeaf4e348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f6ccfe0c740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0d71a27a346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72 632 310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122 003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−1 541 009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7 764 189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31 073 544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www.statement.no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979 607 008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