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843f418da84b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443ace73154dce"/>
  </p:sldMasterIdLst>
  <p:sldIdLst>
    <p:sldId xmlns:r="http://schemas.openxmlformats.org/officeDocument/2006/relationships" id="256" r:id="R5273ac347412469e"/>
    <p:sldId xmlns:r="http://schemas.openxmlformats.org/officeDocument/2006/relationships" id="257" r:id="Rbc29d19be1794559"/>
    <p:sldId xmlns:r="http://schemas.openxmlformats.org/officeDocument/2006/relationships" id="258" r:id="R98d3321bb807439a"/>
    <p:sldId xmlns:r="http://schemas.openxmlformats.org/officeDocument/2006/relationships" id="259" r:id="Rcfdb8c79442f42bd"/>
    <p:sldId xmlns:r="http://schemas.openxmlformats.org/officeDocument/2006/relationships" id="260" r:id="R4f5784227eb64620"/>
    <p:sldId xmlns:r="http://schemas.openxmlformats.org/officeDocument/2006/relationships" id="261" r:id="Rcaea8c99f32141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443ace73154dce" /><Relationship Type="http://schemas.openxmlformats.org/officeDocument/2006/relationships/slide" Target="/ppt/slides/slide1.xml" Id="R5273ac347412469e" /><Relationship Type="http://schemas.openxmlformats.org/officeDocument/2006/relationships/slide" Target="/ppt/slides/slide2.xml" Id="Rbc29d19be1794559" /><Relationship Type="http://schemas.openxmlformats.org/officeDocument/2006/relationships/slide" Target="/ppt/slides/slide3.xml" Id="R98d3321bb807439a" /><Relationship Type="http://schemas.openxmlformats.org/officeDocument/2006/relationships/slide" Target="/ppt/slides/slide4.xml" Id="Rcfdb8c79442f42bd" /><Relationship Type="http://schemas.openxmlformats.org/officeDocument/2006/relationships/slide" Target="/ppt/slides/slide5.xml" Id="R4f5784227eb64620" /><Relationship Type="http://schemas.openxmlformats.org/officeDocument/2006/relationships/slide" Target="/ppt/slides/slide6.xml" Id="Rcaea8c99f32141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4ded120ebc45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31f1bd07a14a74" /><Relationship Type="http://schemas.openxmlformats.org/officeDocument/2006/relationships/theme" Target="/ppt/slideMasters/theme/theme1.xml" Id="R386ec9ff8a4f42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31f1bd07a14a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16987960fc47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98edc592594a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717c1427b44e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5c596eb1ab4c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0f316f440246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8bf302a74147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INSTITUTTET FOR SAMMENLIGNENDE KULTURFORSKNING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INSTITUTTET FOR SAMMENLIGNENDE KULTURFORSKNING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INSTITUTTET FOR SAMMENLIGNENDE KULTURFORSKNING STI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INSTITUTTET FOR SAMMENLIGNENDE KULTURFORSKNING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INSTITUTTET FOR SAMMENLIGNENDE KULTURFORSKNING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INSTITUTTET FOR SAMMENLIGNENDE KULTURFORSKNING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69 980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−1 974 832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16 062 411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69 211 496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69 475 302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INSTITUTTET FOR SAMMENLIGNENDE KULTURFORSKNING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Drammensveien 78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55 42 07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979 643 470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INSTITUTTET FOR SAMMENLIGNENDE KULTURFORSKNING STI</a:t>
            </a:r>
          </a:p>
        </p:txBody>
      </p:sp>
    </p:spTree>
  </p:cSld>
  <p:clrMapOvr>
    <a:masterClrMapping xmlns:a="http://schemas.openxmlformats.org/drawingml/2006/main"/>
  </p:clrMapOvr>
</p:sld>
</file>