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cdc009d20242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48b7b94bf34306"/>
  </p:sldMasterIdLst>
  <p:sldIdLst>
    <p:sldId xmlns:r="http://schemas.openxmlformats.org/officeDocument/2006/relationships" id="256" r:id="Rae5ec4ebd83a46dd"/>
    <p:sldId xmlns:r="http://schemas.openxmlformats.org/officeDocument/2006/relationships" id="257" r:id="R75f77125c66d4386"/>
    <p:sldId xmlns:r="http://schemas.openxmlformats.org/officeDocument/2006/relationships" id="258" r:id="R152a75f475034225"/>
    <p:sldId xmlns:r="http://schemas.openxmlformats.org/officeDocument/2006/relationships" id="259" r:id="R810002d308fb41cb"/>
    <p:sldId xmlns:r="http://schemas.openxmlformats.org/officeDocument/2006/relationships" id="260" r:id="Rba369b16fb2840d6"/>
    <p:sldId xmlns:r="http://schemas.openxmlformats.org/officeDocument/2006/relationships" id="261" r:id="R88e295fdba234ed2"/>
    <p:sldId xmlns:r="http://schemas.openxmlformats.org/officeDocument/2006/relationships" id="262" r:id="R4570f4b3285c48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8b7b94bf34306" /><Relationship Type="http://schemas.openxmlformats.org/officeDocument/2006/relationships/slide" Target="/ppt/slides/slide1.xml" Id="Rae5ec4ebd83a46dd" /><Relationship Type="http://schemas.openxmlformats.org/officeDocument/2006/relationships/slide" Target="/ppt/slides/slide2.xml" Id="R75f77125c66d4386" /><Relationship Type="http://schemas.openxmlformats.org/officeDocument/2006/relationships/slide" Target="/ppt/slides/slide3.xml" Id="R152a75f475034225" /><Relationship Type="http://schemas.openxmlformats.org/officeDocument/2006/relationships/slide" Target="/ppt/slides/slide4.xml" Id="R810002d308fb41cb" /><Relationship Type="http://schemas.openxmlformats.org/officeDocument/2006/relationships/slide" Target="/ppt/slides/slide5.xml" Id="Rba369b16fb2840d6" /><Relationship Type="http://schemas.openxmlformats.org/officeDocument/2006/relationships/slide" Target="/ppt/slides/slide6.xml" Id="R88e295fdba234ed2" /><Relationship Type="http://schemas.openxmlformats.org/officeDocument/2006/relationships/slide" Target="/ppt/slides/slide7.xml" Id="R4570f4b3285c48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a54b08fa5f42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9febb377b4792" /><Relationship Type="http://schemas.openxmlformats.org/officeDocument/2006/relationships/theme" Target="/ppt/slideMasters/theme/theme1.xml" Id="Rf9911e3b7fe141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39febb377b47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ddbd9765442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c18933e9242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74e5760994f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271e8ecd242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3ebc4c46e4d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a93dbbc9743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c6ecac54941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HORISONT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HORISONT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HORISONT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HORISONT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HORISONT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HORISONT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568 888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3 226 820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HORISONT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KRISTIAN SILSETH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HORISONT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14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979 648 472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HORISONT AS</a:t>
            </a:r>
          </a:p>
        </p:txBody>
      </p:sp>
    </p:spTree>
  </p:cSld>
  <p:clrMapOvr>
    <a:masterClrMapping xmlns:a="http://schemas.openxmlformats.org/drawingml/2006/main"/>
  </p:clrMapOvr>
</p:sld>
</file>