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79ade95cd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e1a6ff84f42b7"/>
  </p:sldMasterIdLst>
  <p:sldIdLst>
    <p:sldId xmlns:r="http://schemas.openxmlformats.org/officeDocument/2006/relationships" id="256" r:id="R87c8b0a3085d4d51"/>
    <p:sldId xmlns:r="http://schemas.openxmlformats.org/officeDocument/2006/relationships" id="257" r:id="Rc72ee31465a34e0e"/>
    <p:sldId xmlns:r="http://schemas.openxmlformats.org/officeDocument/2006/relationships" id="258" r:id="R1204e437d0124ce8"/>
    <p:sldId xmlns:r="http://schemas.openxmlformats.org/officeDocument/2006/relationships" id="259" r:id="R08c7c8945aef4c7c"/>
    <p:sldId xmlns:r="http://schemas.openxmlformats.org/officeDocument/2006/relationships" id="260" r:id="R9c7e630647f04b7a"/>
    <p:sldId xmlns:r="http://schemas.openxmlformats.org/officeDocument/2006/relationships" id="261" r:id="Rbf65d9876aa54416"/>
    <p:sldId xmlns:r="http://schemas.openxmlformats.org/officeDocument/2006/relationships" id="262" r:id="Rd858be22250b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e1a6ff84f42b7" /><Relationship Type="http://schemas.openxmlformats.org/officeDocument/2006/relationships/slide" Target="/ppt/slides/slide1.xml" Id="R87c8b0a3085d4d51" /><Relationship Type="http://schemas.openxmlformats.org/officeDocument/2006/relationships/slide" Target="/ppt/slides/slide2.xml" Id="Rc72ee31465a34e0e" /><Relationship Type="http://schemas.openxmlformats.org/officeDocument/2006/relationships/slide" Target="/ppt/slides/slide3.xml" Id="R1204e437d0124ce8" /><Relationship Type="http://schemas.openxmlformats.org/officeDocument/2006/relationships/slide" Target="/ppt/slides/slide4.xml" Id="R08c7c8945aef4c7c" /><Relationship Type="http://schemas.openxmlformats.org/officeDocument/2006/relationships/slide" Target="/ppt/slides/slide5.xml" Id="R9c7e630647f04b7a" /><Relationship Type="http://schemas.openxmlformats.org/officeDocument/2006/relationships/slide" Target="/ppt/slides/slide6.xml" Id="Rbf65d9876aa54416" /><Relationship Type="http://schemas.openxmlformats.org/officeDocument/2006/relationships/slide" Target="/ppt/slides/slide7.xml" Id="Rd858be22250b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0bf349d7c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1449aac34dbf" /><Relationship Type="http://schemas.openxmlformats.org/officeDocument/2006/relationships/theme" Target="/ppt/slideMasters/theme/theme1.xml" Id="R0725011d890f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41449aac3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5bc4fc1f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633363ae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1fa62d66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236b2299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a4a553c9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39337340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509ab149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67 796 179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171 323 478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HENRICH ROLF MØRCH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979 676 263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INVEST AS</a:t>
            </a:r>
          </a:p>
        </p:txBody>
      </p:sp>
    </p:spTree>
  </p:cSld>
  <p:clrMapOvr>
    <a:masterClrMapping xmlns:a="http://schemas.openxmlformats.org/drawingml/2006/main"/>
  </p:clrMapOvr>
</p:sld>
</file>