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77f117551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bafb94db8430b"/>
  </p:sldMasterIdLst>
  <p:sldIdLst>
    <p:sldId xmlns:r="http://schemas.openxmlformats.org/officeDocument/2006/relationships" id="256" r:id="Rb63bd2c0cad645b4"/>
    <p:sldId xmlns:r="http://schemas.openxmlformats.org/officeDocument/2006/relationships" id="257" r:id="Ra74cbcc72b5e4c22"/>
    <p:sldId xmlns:r="http://schemas.openxmlformats.org/officeDocument/2006/relationships" id="258" r:id="Rcac11531fe604504"/>
    <p:sldId xmlns:r="http://schemas.openxmlformats.org/officeDocument/2006/relationships" id="259" r:id="Rad796ad067c24e96"/>
    <p:sldId xmlns:r="http://schemas.openxmlformats.org/officeDocument/2006/relationships" id="260" r:id="Rb6bd783cde6a4d5e"/>
    <p:sldId xmlns:r="http://schemas.openxmlformats.org/officeDocument/2006/relationships" id="261" r:id="Rd8e4bb91df534b5b"/>
    <p:sldId xmlns:r="http://schemas.openxmlformats.org/officeDocument/2006/relationships" id="262" r:id="R4791167a2d33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bafb94db8430b" /><Relationship Type="http://schemas.openxmlformats.org/officeDocument/2006/relationships/slide" Target="/ppt/slides/slide1.xml" Id="Rb63bd2c0cad645b4" /><Relationship Type="http://schemas.openxmlformats.org/officeDocument/2006/relationships/slide" Target="/ppt/slides/slide2.xml" Id="Ra74cbcc72b5e4c22" /><Relationship Type="http://schemas.openxmlformats.org/officeDocument/2006/relationships/slide" Target="/ppt/slides/slide3.xml" Id="Rcac11531fe604504" /><Relationship Type="http://schemas.openxmlformats.org/officeDocument/2006/relationships/slide" Target="/ppt/slides/slide4.xml" Id="Rad796ad067c24e96" /><Relationship Type="http://schemas.openxmlformats.org/officeDocument/2006/relationships/slide" Target="/ppt/slides/slide5.xml" Id="Rb6bd783cde6a4d5e" /><Relationship Type="http://schemas.openxmlformats.org/officeDocument/2006/relationships/slide" Target="/ppt/slides/slide6.xml" Id="Rd8e4bb91df534b5b" /><Relationship Type="http://schemas.openxmlformats.org/officeDocument/2006/relationships/slide" Target="/ppt/slides/slide7.xml" Id="R4791167a2d33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d1b8e2355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712d92c0a46ec" /><Relationship Type="http://schemas.openxmlformats.org/officeDocument/2006/relationships/theme" Target="/ppt/slideMasters/theme/theme1.xml" Id="R33c39f765cb2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712d92c0a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fd3e7a16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6e31a5d60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ebe334af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5096c536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ebbe0587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26a0a8a7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d71f5aa1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THEBERA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THEBERA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14 132 647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14 269 030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MÆHLE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ANGEL MÆHLE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ANGEL MÆHLE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ANGEL MÆHLE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Mæhle, Holmenveien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45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979 677 235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