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b1dbb1c01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f047960ffd44c8"/>
  </p:sldMasterIdLst>
  <p:sldIdLst>
    <p:sldId xmlns:r="http://schemas.openxmlformats.org/officeDocument/2006/relationships" id="256" r:id="R45ee71d136bb465f"/>
    <p:sldId xmlns:r="http://schemas.openxmlformats.org/officeDocument/2006/relationships" id="257" r:id="R5500b0d3c5224b2b"/>
    <p:sldId xmlns:r="http://schemas.openxmlformats.org/officeDocument/2006/relationships" id="258" r:id="R6b34a14dfc6a4f77"/>
    <p:sldId xmlns:r="http://schemas.openxmlformats.org/officeDocument/2006/relationships" id="259" r:id="R1e71b9b8510541dc"/>
    <p:sldId xmlns:r="http://schemas.openxmlformats.org/officeDocument/2006/relationships" id="260" r:id="R5eabdea777664a44"/>
    <p:sldId xmlns:r="http://schemas.openxmlformats.org/officeDocument/2006/relationships" id="261" r:id="Rf913c5dd4b294848"/>
    <p:sldId xmlns:r="http://schemas.openxmlformats.org/officeDocument/2006/relationships" id="262" r:id="Rc93160e571ba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047960ffd44c8" /><Relationship Type="http://schemas.openxmlformats.org/officeDocument/2006/relationships/slide" Target="/ppt/slides/slide1.xml" Id="R45ee71d136bb465f" /><Relationship Type="http://schemas.openxmlformats.org/officeDocument/2006/relationships/slide" Target="/ppt/slides/slide2.xml" Id="R5500b0d3c5224b2b" /><Relationship Type="http://schemas.openxmlformats.org/officeDocument/2006/relationships/slide" Target="/ppt/slides/slide3.xml" Id="R6b34a14dfc6a4f77" /><Relationship Type="http://schemas.openxmlformats.org/officeDocument/2006/relationships/slide" Target="/ppt/slides/slide4.xml" Id="R1e71b9b8510541dc" /><Relationship Type="http://schemas.openxmlformats.org/officeDocument/2006/relationships/slide" Target="/ppt/slides/slide5.xml" Id="R5eabdea777664a44" /><Relationship Type="http://schemas.openxmlformats.org/officeDocument/2006/relationships/slide" Target="/ppt/slides/slide6.xml" Id="Rf913c5dd4b294848" /><Relationship Type="http://schemas.openxmlformats.org/officeDocument/2006/relationships/slide" Target="/ppt/slides/slide7.xml" Id="Rc93160e571ba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dca8b5feb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7034e558f4890" /><Relationship Type="http://schemas.openxmlformats.org/officeDocument/2006/relationships/theme" Target="/ppt/slideMasters/theme/theme1.xml" Id="R1cd157defa9347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7034e558f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fc23c4108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e934896e4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5a604f58840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640c6d2449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c8c5d4ffb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dc9ab6dc24f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984b368d04e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SKARSVÅG RØR OG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SKARSVÅG RØR OG INTERIØR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SIGNAR ANDRE SKARSVAAG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KARSTEN SKARSVAAG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HITLAND BOGETVEIT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www.skarsvag-ror.no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