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778ecab2a349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bb2d18866b4be1"/>
  </p:sldMasterIdLst>
  <p:sldIdLst>
    <p:sldId xmlns:r="http://schemas.openxmlformats.org/officeDocument/2006/relationships" id="256" r:id="R3ec3bc6a3cb14a32"/>
    <p:sldId xmlns:r="http://schemas.openxmlformats.org/officeDocument/2006/relationships" id="257" r:id="R3a25a8a903064d9d"/>
    <p:sldId xmlns:r="http://schemas.openxmlformats.org/officeDocument/2006/relationships" id="258" r:id="R91fe171be84d4e40"/>
    <p:sldId xmlns:r="http://schemas.openxmlformats.org/officeDocument/2006/relationships" id="259" r:id="Rb4f9c4ee121342c6"/>
    <p:sldId xmlns:r="http://schemas.openxmlformats.org/officeDocument/2006/relationships" id="260" r:id="Ra38372bba4f4464c"/>
    <p:sldId xmlns:r="http://schemas.openxmlformats.org/officeDocument/2006/relationships" id="261" r:id="R81bed5a1b7924d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bb2d18866b4be1" /><Relationship Type="http://schemas.openxmlformats.org/officeDocument/2006/relationships/slide" Target="/ppt/slides/slide1.xml" Id="R3ec3bc6a3cb14a32" /><Relationship Type="http://schemas.openxmlformats.org/officeDocument/2006/relationships/slide" Target="/ppt/slides/slide2.xml" Id="R3a25a8a903064d9d" /><Relationship Type="http://schemas.openxmlformats.org/officeDocument/2006/relationships/slide" Target="/ppt/slides/slide3.xml" Id="R91fe171be84d4e40" /><Relationship Type="http://schemas.openxmlformats.org/officeDocument/2006/relationships/slide" Target="/ppt/slides/slide4.xml" Id="Rb4f9c4ee121342c6" /><Relationship Type="http://schemas.openxmlformats.org/officeDocument/2006/relationships/slide" Target="/ppt/slides/slide5.xml" Id="Ra38372bba4f4464c" /><Relationship Type="http://schemas.openxmlformats.org/officeDocument/2006/relationships/slide" Target="/ppt/slides/slide6.xml" Id="R81bed5a1b7924d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9187eefe3446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4e6472fd546f2" /><Relationship Type="http://schemas.openxmlformats.org/officeDocument/2006/relationships/theme" Target="/ppt/slideMasters/theme/theme1.xml" Id="R812c763a099d46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e94e6472fd546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364845fcc49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3ee5eb74249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2103461d5e48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84652d442141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3fc8695eb400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2b8b2e84e4f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SOLØR BRANNKASSE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SOLØR BRANNKASSE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SOLØR BRANNKASSE ble etablert [år] og holder til i Namnå.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SOLØR BRANNKASSE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SOLØR BRANNKASSE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SOLØR BRANNKASSE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−544 653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1 037 857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14 456 323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14 583 231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SOLØR BRANNKASSE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Stein Ivan Briskerud, Grøsetgrenda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2265 Namnå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94 75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stein.briskerud@gmail.com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979 692 889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SOLØR BRANNKASSE</a:t>
            </a:r>
          </a:p>
        </p:txBody>
      </p:sp>
    </p:spTree>
  </p:cSld>
  <p:clrMapOvr>
    <a:masterClrMapping xmlns:a="http://schemas.openxmlformats.org/drawingml/2006/main"/>
  </p:clrMapOvr>
</p:sld>
</file>