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4c7f00f1804d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f4543244f44bea"/>
  </p:sldMasterIdLst>
  <p:sldIdLst>
    <p:sldId xmlns:r="http://schemas.openxmlformats.org/officeDocument/2006/relationships" id="256" r:id="Rda47a52dc2454856"/>
    <p:sldId xmlns:r="http://schemas.openxmlformats.org/officeDocument/2006/relationships" id="257" r:id="R8bdc31732ee14c9c"/>
    <p:sldId xmlns:r="http://schemas.openxmlformats.org/officeDocument/2006/relationships" id="258" r:id="Rf7ddc1557979446c"/>
    <p:sldId xmlns:r="http://schemas.openxmlformats.org/officeDocument/2006/relationships" id="259" r:id="R7288782eb3c24a9d"/>
    <p:sldId xmlns:r="http://schemas.openxmlformats.org/officeDocument/2006/relationships" id="260" r:id="Re481e565896e4ebf"/>
    <p:sldId xmlns:r="http://schemas.openxmlformats.org/officeDocument/2006/relationships" id="261" r:id="Rb9f62b218a634270"/>
    <p:sldId xmlns:r="http://schemas.openxmlformats.org/officeDocument/2006/relationships" id="262" r:id="R10d3c47377b84a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f4543244f44bea" /><Relationship Type="http://schemas.openxmlformats.org/officeDocument/2006/relationships/slide" Target="/ppt/slides/slide1.xml" Id="Rda47a52dc2454856" /><Relationship Type="http://schemas.openxmlformats.org/officeDocument/2006/relationships/slide" Target="/ppt/slides/slide2.xml" Id="R8bdc31732ee14c9c" /><Relationship Type="http://schemas.openxmlformats.org/officeDocument/2006/relationships/slide" Target="/ppt/slides/slide3.xml" Id="Rf7ddc1557979446c" /><Relationship Type="http://schemas.openxmlformats.org/officeDocument/2006/relationships/slide" Target="/ppt/slides/slide4.xml" Id="R7288782eb3c24a9d" /><Relationship Type="http://schemas.openxmlformats.org/officeDocument/2006/relationships/slide" Target="/ppt/slides/slide5.xml" Id="Re481e565896e4ebf" /><Relationship Type="http://schemas.openxmlformats.org/officeDocument/2006/relationships/slide" Target="/ppt/slides/slide6.xml" Id="Rb9f62b218a634270" /><Relationship Type="http://schemas.openxmlformats.org/officeDocument/2006/relationships/slide" Target="/ppt/slides/slide7.xml" Id="R10d3c47377b84a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a6100eb38549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c7d29a1944a23" /><Relationship Type="http://schemas.openxmlformats.org/officeDocument/2006/relationships/theme" Target="/ppt/slideMasters/theme/theme1.xml" Id="R817814148a8d4e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bc7d29a1944a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6968dace24b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573949ccb44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ea49f0d6e4b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895c74f9f45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abbde23d34d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47aaed15744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cdd7433c04c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NORDSTRAND KOBBER &amp; BLIKK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NORDSTRAND KOBBER &amp;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NORDSTRAND KOBBER &amp; BLIKK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NORDSTRAND KOBBER &amp;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NORDSTRAND KOBBER &amp;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NORDSTRAND KOBBER &amp;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7 287 326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365 556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315 153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2 311 114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3 452 169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NORDSTRAND KOBBER &amp;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OLAVESEN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NORDSTRAND KOBBER &amp;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979 693 621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NORDSTRAND KOBBER &amp; BLIKK AS</a:t>
            </a:r>
          </a:p>
        </p:txBody>
      </p:sp>
    </p:spTree>
  </p:cSld>
  <p:clrMapOvr>
    <a:masterClrMapping xmlns:a="http://schemas.openxmlformats.org/drawingml/2006/main"/>
  </p:clrMapOvr>
</p:sld>
</file>