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85d34a100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2a263c6be64458"/>
  </p:sldMasterIdLst>
  <p:sldIdLst>
    <p:sldId xmlns:r="http://schemas.openxmlformats.org/officeDocument/2006/relationships" id="256" r:id="R8785c8bf76d048c6"/>
    <p:sldId xmlns:r="http://schemas.openxmlformats.org/officeDocument/2006/relationships" id="257" r:id="R28f2c8e009b64646"/>
    <p:sldId xmlns:r="http://schemas.openxmlformats.org/officeDocument/2006/relationships" id="258" r:id="R7f20c97099a144f2"/>
    <p:sldId xmlns:r="http://schemas.openxmlformats.org/officeDocument/2006/relationships" id="259" r:id="R482f153a27cb40c9"/>
    <p:sldId xmlns:r="http://schemas.openxmlformats.org/officeDocument/2006/relationships" id="260" r:id="Rb3eee07589464b78"/>
    <p:sldId xmlns:r="http://schemas.openxmlformats.org/officeDocument/2006/relationships" id="261" r:id="R8d3e1b58e0144444"/>
    <p:sldId xmlns:r="http://schemas.openxmlformats.org/officeDocument/2006/relationships" id="262" r:id="Re4c658abfda9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a263c6be64458" /><Relationship Type="http://schemas.openxmlformats.org/officeDocument/2006/relationships/slide" Target="/ppt/slides/slide1.xml" Id="R8785c8bf76d048c6" /><Relationship Type="http://schemas.openxmlformats.org/officeDocument/2006/relationships/slide" Target="/ppt/slides/slide2.xml" Id="R28f2c8e009b64646" /><Relationship Type="http://schemas.openxmlformats.org/officeDocument/2006/relationships/slide" Target="/ppt/slides/slide3.xml" Id="R7f20c97099a144f2" /><Relationship Type="http://schemas.openxmlformats.org/officeDocument/2006/relationships/slide" Target="/ppt/slides/slide4.xml" Id="R482f153a27cb40c9" /><Relationship Type="http://schemas.openxmlformats.org/officeDocument/2006/relationships/slide" Target="/ppt/slides/slide5.xml" Id="Rb3eee07589464b78" /><Relationship Type="http://schemas.openxmlformats.org/officeDocument/2006/relationships/slide" Target="/ppt/slides/slide6.xml" Id="R8d3e1b58e0144444" /><Relationship Type="http://schemas.openxmlformats.org/officeDocument/2006/relationships/slide" Target="/ppt/slides/slide7.xml" Id="Re4c658abfda9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8a999a997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c0a264724149" /><Relationship Type="http://schemas.openxmlformats.org/officeDocument/2006/relationships/theme" Target="/ppt/slideMasters/theme/theme1.xml" Id="R6591008afc8f48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8c0a26472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0c67e0654f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af13f23b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4bc54f1d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3bd609497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7db1f959d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411250ff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5db5a0fc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52 632 624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9 506 565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7 702 817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kim@jlr.no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www.jansson-larsen.no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AS</a:t>
            </a:r>
          </a:p>
        </p:txBody>
      </p:sp>
    </p:spTree>
  </p:cSld>
  <p:clrMapOvr>
    <a:masterClrMapping xmlns:a="http://schemas.openxmlformats.org/drawingml/2006/main"/>
  </p:clrMapOvr>
</p:sld>
</file>