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82edb5c5194443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0f1a60d9fb4561"/>
  </p:sldMasterIdLst>
  <p:sldIdLst>
    <p:sldId xmlns:r="http://schemas.openxmlformats.org/officeDocument/2006/relationships" id="256" r:id="R5462b718524943cb"/>
    <p:sldId xmlns:r="http://schemas.openxmlformats.org/officeDocument/2006/relationships" id="257" r:id="R44977592f4564e74"/>
    <p:sldId xmlns:r="http://schemas.openxmlformats.org/officeDocument/2006/relationships" id="258" r:id="R51a23527b34a402d"/>
    <p:sldId xmlns:r="http://schemas.openxmlformats.org/officeDocument/2006/relationships" id="259" r:id="R683d42736726471a"/>
    <p:sldId xmlns:r="http://schemas.openxmlformats.org/officeDocument/2006/relationships" id="260" r:id="Rde64ec889e824d11"/>
    <p:sldId xmlns:r="http://schemas.openxmlformats.org/officeDocument/2006/relationships" id="261" r:id="Ra05622d516264f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0f1a60d9fb4561" /><Relationship Type="http://schemas.openxmlformats.org/officeDocument/2006/relationships/slide" Target="/ppt/slides/slide1.xml" Id="R5462b718524943cb" /><Relationship Type="http://schemas.openxmlformats.org/officeDocument/2006/relationships/slide" Target="/ppt/slides/slide2.xml" Id="R44977592f4564e74" /><Relationship Type="http://schemas.openxmlformats.org/officeDocument/2006/relationships/slide" Target="/ppt/slides/slide3.xml" Id="R51a23527b34a402d" /><Relationship Type="http://schemas.openxmlformats.org/officeDocument/2006/relationships/slide" Target="/ppt/slides/slide4.xml" Id="R683d42736726471a" /><Relationship Type="http://schemas.openxmlformats.org/officeDocument/2006/relationships/slide" Target="/ppt/slides/slide5.xml" Id="Rde64ec889e824d11" /><Relationship Type="http://schemas.openxmlformats.org/officeDocument/2006/relationships/slide" Target="/ppt/slides/slide6.xml" Id="Ra05622d516264f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ee6af96c4e4b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cb6506156a4b48" /><Relationship Type="http://schemas.openxmlformats.org/officeDocument/2006/relationships/theme" Target="/ppt/slideMasters/theme/theme1.xml" Id="Rf1df1c6fff504ee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0cb6506156a4b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bc94b57a604d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f42138da61441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5e5ea0bbcf48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e3268c608a44b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0ec5af0787430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e77cb1532a45f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SORTLAND KONTORSENTER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SORTLAND KONTORSENTER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SORTLAND KONTORSENTER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SORTLAND KONTORSENTER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SORTLAND KONTORSENTER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SORTLAND KONTORSENTER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TORSTEIN JOHANSSEN EIENDOM AS  –  70,3 %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KANSTAD EIENDOM AS  –  29,7 %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SORTLAND KONTORSENTER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979 721 021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SORTLAND KONTORSENTER AS</a:t>
            </a:r>
          </a:p>
        </p:txBody>
      </p:sp>
    </p:spTree>
  </p:cSld>
  <p:clrMapOvr>
    <a:masterClrMapping xmlns:a="http://schemas.openxmlformats.org/drawingml/2006/main"/>
  </p:clrMapOvr>
</p:sld>
</file>