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5fd0c6216946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96165006cf44de"/>
  </p:sldMasterIdLst>
  <p:sldIdLst>
    <p:sldId xmlns:r="http://schemas.openxmlformats.org/officeDocument/2006/relationships" id="256" r:id="Rbe934e2c79d94904"/>
    <p:sldId xmlns:r="http://schemas.openxmlformats.org/officeDocument/2006/relationships" id="257" r:id="R1b495545e17c453e"/>
    <p:sldId xmlns:r="http://schemas.openxmlformats.org/officeDocument/2006/relationships" id="258" r:id="R419d0018b4d5435a"/>
    <p:sldId xmlns:r="http://schemas.openxmlformats.org/officeDocument/2006/relationships" id="259" r:id="R2cdbce237105454a"/>
    <p:sldId xmlns:r="http://schemas.openxmlformats.org/officeDocument/2006/relationships" id="260" r:id="Rea3f0aa4751f4518"/>
    <p:sldId xmlns:r="http://schemas.openxmlformats.org/officeDocument/2006/relationships" id="261" r:id="R107959644e114f15"/>
    <p:sldId xmlns:r="http://schemas.openxmlformats.org/officeDocument/2006/relationships" id="262" r:id="R057b29b5305240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96165006cf44de" /><Relationship Type="http://schemas.openxmlformats.org/officeDocument/2006/relationships/slide" Target="/ppt/slides/slide1.xml" Id="Rbe934e2c79d94904" /><Relationship Type="http://schemas.openxmlformats.org/officeDocument/2006/relationships/slide" Target="/ppt/slides/slide2.xml" Id="R1b495545e17c453e" /><Relationship Type="http://schemas.openxmlformats.org/officeDocument/2006/relationships/slide" Target="/ppt/slides/slide3.xml" Id="R419d0018b4d5435a" /><Relationship Type="http://schemas.openxmlformats.org/officeDocument/2006/relationships/slide" Target="/ppt/slides/slide4.xml" Id="R2cdbce237105454a" /><Relationship Type="http://schemas.openxmlformats.org/officeDocument/2006/relationships/slide" Target="/ppt/slides/slide5.xml" Id="Rea3f0aa4751f4518" /><Relationship Type="http://schemas.openxmlformats.org/officeDocument/2006/relationships/slide" Target="/ppt/slides/slide6.xml" Id="R107959644e114f15" /><Relationship Type="http://schemas.openxmlformats.org/officeDocument/2006/relationships/slide" Target="/ppt/slides/slide7.xml" Id="R057b29b5305240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f6a7068dff4c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1b3c44a434b2c" /><Relationship Type="http://schemas.openxmlformats.org/officeDocument/2006/relationships/theme" Target="/ppt/slideMasters/theme/theme1.xml" Id="Rb469120cb11d4a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01b3c44a434b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fdca2f66346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f7223583948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94af67bce45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030d62cb044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946431cdc45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d8c690bc644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a9fea541a4f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NORLIE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NORLIE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NORLIE 2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NORLIE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NORLIE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NORLIE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205 363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11 078 048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44 645 695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46 227 580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NORLIE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NORLIE MOKSNESS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NORLIE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Elnes vei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marius-moksness@hotmail.com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979 724 845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NORLIE 2 AS</a:t>
            </a:r>
          </a:p>
        </p:txBody>
      </p:sp>
    </p:spTree>
  </p:cSld>
  <p:clrMapOvr>
    <a:masterClrMapping xmlns:a="http://schemas.openxmlformats.org/drawingml/2006/main"/>
  </p:clrMapOvr>
</p:sld>
</file>