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8ab464a32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ddaf3c23a4dd9"/>
  </p:sldMasterIdLst>
  <p:sldIdLst>
    <p:sldId xmlns:r="http://schemas.openxmlformats.org/officeDocument/2006/relationships" id="256" r:id="R76fd0f4610334211"/>
    <p:sldId xmlns:r="http://schemas.openxmlformats.org/officeDocument/2006/relationships" id="257" r:id="R3b11d32d8b204510"/>
    <p:sldId xmlns:r="http://schemas.openxmlformats.org/officeDocument/2006/relationships" id="258" r:id="R58c3cf71ece740be"/>
    <p:sldId xmlns:r="http://schemas.openxmlformats.org/officeDocument/2006/relationships" id="259" r:id="Re792fc2bcdf34fd2"/>
    <p:sldId xmlns:r="http://schemas.openxmlformats.org/officeDocument/2006/relationships" id="260" r:id="R07aec2c72ce04ce2"/>
    <p:sldId xmlns:r="http://schemas.openxmlformats.org/officeDocument/2006/relationships" id="261" r:id="Rf4ecfc430c1d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ddaf3c23a4dd9" /><Relationship Type="http://schemas.openxmlformats.org/officeDocument/2006/relationships/slide" Target="/ppt/slides/slide1.xml" Id="R76fd0f4610334211" /><Relationship Type="http://schemas.openxmlformats.org/officeDocument/2006/relationships/slide" Target="/ppt/slides/slide2.xml" Id="R3b11d32d8b204510" /><Relationship Type="http://schemas.openxmlformats.org/officeDocument/2006/relationships/slide" Target="/ppt/slides/slide3.xml" Id="R58c3cf71ece740be" /><Relationship Type="http://schemas.openxmlformats.org/officeDocument/2006/relationships/slide" Target="/ppt/slides/slide4.xml" Id="Re792fc2bcdf34fd2" /><Relationship Type="http://schemas.openxmlformats.org/officeDocument/2006/relationships/slide" Target="/ppt/slides/slide5.xml" Id="R07aec2c72ce04ce2" /><Relationship Type="http://schemas.openxmlformats.org/officeDocument/2006/relationships/slide" Target="/ppt/slides/slide6.xml" Id="Rf4ecfc430c1d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46a010fbd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4f16c4ae245f5" /><Relationship Type="http://schemas.openxmlformats.org/officeDocument/2006/relationships/theme" Target="/ppt/slideMasters/theme/theme1.xml" Id="R8a25b5de1237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4f16c4ae2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c011c4a8f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417007ee4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8d57dcb4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90220b97c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c6e12eb7c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d9fb39fb0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CARAT BUSINESS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Sollivegen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979 737 009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