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0b362e110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dee06664a4c41"/>
  </p:sldMasterIdLst>
  <p:sldIdLst>
    <p:sldId xmlns:r="http://schemas.openxmlformats.org/officeDocument/2006/relationships" id="256" r:id="R83b398ae35d647b7"/>
    <p:sldId xmlns:r="http://schemas.openxmlformats.org/officeDocument/2006/relationships" id="257" r:id="R1d890b848266411b"/>
    <p:sldId xmlns:r="http://schemas.openxmlformats.org/officeDocument/2006/relationships" id="258" r:id="R0067262cbd984f4e"/>
    <p:sldId xmlns:r="http://schemas.openxmlformats.org/officeDocument/2006/relationships" id="259" r:id="Rdcfcf91ab6bb40dc"/>
    <p:sldId xmlns:r="http://schemas.openxmlformats.org/officeDocument/2006/relationships" id="260" r:id="Rcc83a45df2ec4b9b"/>
    <p:sldId xmlns:r="http://schemas.openxmlformats.org/officeDocument/2006/relationships" id="261" r:id="R441cf389ed5b4fc9"/>
    <p:sldId xmlns:r="http://schemas.openxmlformats.org/officeDocument/2006/relationships" id="262" r:id="R4558334b9b71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dee06664a4c41" /><Relationship Type="http://schemas.openxmlformats.org/officeDocument/2006/relationships/slide" Target="/ppt/slides/slide1.xml" Id="R83b398ae35d647b7" /><Relationship Type="http://schemas.openxmlformats.org/officeDocument/2006/relationships/slide" Target="/ppt/slides/slide2.xml" Id="R1d890b848266411b" /><Relationship Type="http://schemas.openxmlformats.org/officeDocument/2006/relationships/slide" Target="/ppt/slides/slide3.xml" Id="R0067262cbd984f4e" /><Relationship Type="http://schemas.openxmlformats.org/officeDocument/2006/relationships/slide" Target="/ppt/slides/slide4.xml" Id="Rdcfcf91ab6bb40dc" /><Relationship Type="http://schemas.openxmlformats.org/officeDocument/2006/relationships/slide" Target="/ppt/slides/slide5.xml" Id="Rcc83a45df2ec4b9b" /><Relationship Type="http://schemas.openxmlformats.org/officeDocument/2006/relationships/slide" Target="/ppt/slides/slide6.xml" Id="R441cf389ed5b4fc9" /><Relationship Type="http://schemas.openxmlformats.org/officeDocument/2006/relationships/slide" Target="/ppt/slides/slide7.xml" Id="R4558334b9b71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58981d611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2bf21bbe44ab" /><Relationship Type="http://schemas.openxmlformats.org/officeDocument/2006/relationships/theme" Target="/ppt/slideMasters/theme/theme1.xml" Id="Rae769d1ec6ea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c2bf21bbe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04944891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1328c58b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eebf85c4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ae881042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3c7ab317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6fa0bf59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d5b526ba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BUSINESS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36 992 111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42 204 865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