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de5aa9eb404e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7f403e279437b"/>
  </p:sldMasterIdLst>
  <p:sldIdLst>
    <p:sldId xmlns:r="http://schemas.openxmlformats.org/officeDocument/2006/relationships" id="256" r:id="Rc95ad5b4af404736"/>
    <p:sldId xmlns:r="http://schemas.openxmlformats.org/officeDocument/2006/relationships" id="257" r:id="Rc326ca50f86842a5"/>
    <p:sldId xmlns:r="http://schemas.openxmlformats.org/officeDocument/2006/relationships" id="258" r:id="Rc963e483307a4dc0"/>
    <p:sldId xmlns:r="http://schemas.openxmlformats.org/officeDocument/2006/relationships" id="259" r:id="R6ad66f95681e494a"/>
    <p:sldId xmlns:r="http://schemas.openxmlformats.org/officeDocument/2006/relationships" id="260" r:id="R8116a942df734aa7"/>
    <p:sldId xmlns:r="http://schemas.openxmlformats.org/officeDocument/2006/relationships" id="261" r:id="Rd1b7e5b609bb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7f403e279437b" /><Relationship Type="http://schemas.openxmlformats.org/officeDocument/2006/relationships/slide" Target="/ppt/slides/slide1.xml" Id="Rc95ad5b4af404736" /><Relationship Type="http://schemas.openxmlformats.org/officeDocument/2006/relationships/slide" Target="/ppt/slides/slide2.xml" Id="Rc326ca50f86842a5" /><Relationship Type="http://schemas.openxmlformats.org/officeDocument/2006/relationships/slide" Target="/ppt/slides/slide3.xml" Id="Rc963e483307a4dc0" /><Relationship Type="http://schemas.openxmlformats.org/officeDocument/2006/relationships/slide" Target="/ppt/slides/slide4.xml" Id="R6ad66f95681e494a" /><Relationship Type="http://schemas.openxmlformats.org/officeDocument/2006/relationships/slide" Target="/ppt/slides/slide5.xml" Id="R8116a942df734aa7" /><Relationship Type="http://schemas.openxmlformats.org/officeDocument/2006/relationships/slide" Target="/ppt/slides/slide6.xml" Id="Rd1b7e5b609bb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e35c41b41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ebf5507324b33" /><Relationship Type="http://schemas.openxmlformats.org/officeDocument/2006/relationships/theme" Target="/ppt/slideMasters/theme/theme1.xml" Id="R5cf318ba633b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ebf550732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301dd4bad4c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27712a4c8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590a7e6e6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ad3c1d7f749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cdf75e27543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79cdeb4b148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BERGAN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BYGG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Solbjørgsdalen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