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d7212db1b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9c95412644c5e"/>
  </p:sldMasterIdLst>
  <p:sldIdLst>
    <p:sldId xmlns:r="http://schemas.openxmlformats.org/officeDocument/2006/relationships" id="256" r:id="R445b2ab16a014ea4"/>
    <p:sldId xmlns:r="http://schemas.openxmlformats.org/officeDocument/2006/relationships" id="257" r:id="Rf7e93df63bb8448e"/>
    <p:sldId xmlns:r="http://schemas.openxmlformats.org/officeDocument/2006/relationships" id="258" r:id="R3a77d38c06434747"/>
    <p:sldId xmlns:r="http://schemas.openxmlformats.org/officeDocument/2006/relationships" id="259" r:id="R8b8e0156b3cd41c2"/>
    <p:sldId xmlns:r="http://schemas.openxmlformats.org/officeDocument/2006/relationships" id="260" r:id="R22ac7f984e144334"/>
    <p:sldId xmlns:r="http://schemas.openxmlformats.org/officeDocument/2006/relationships" id="261" r:id="R68c6de9e857b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9c95412644c5e" /><Relationship Type="http://schemas.openxmlformats.org/officeDocument/2006/relationships/slide" Target="/ppt/slides/slide1.xml" Id="R445b2ab16a014ea4" /><Relationship Type="http://schemas.openxmlformats.org/officeDocument/2006/relationships/slide" Target="/ppt/slides/slide2.xml" Id="Rf7e93df63bb8448e" /><Relationship Type="http://schemas.openxmlformats.org/officeDocument/2006/relationships/slide" Target="/ppt/slides/slide3.xml" Id="R3a77d38c06434747" /><Relationship Type="http://schemas.openxmlformats.org/officeDocument/2006/relationships/slide" Target="/ppt/slides/slide4.xml" Id="R8b8e0156b3cd41c2" /><Relationship Type="http://schemas.openxmlformats.org/officeDocument/2006/relationships/slide" Target="/ppt/slides/slide5.xml" Id="R22ac7f984e144334" /><Relationship Type="http://schemas.openxmlformats.org/officeDocument/2006/relationships/slide" Target="/ppt/slides/slide6.xml" Id="R68c6de9e857b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196483c4e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672a6834549a5" /><Relationship Type="http://schemas.openxmlformats.org/officeDocument/2006/relationships/theme" Target="/ppt/slideMasters/theme/theme1.xml" Id="Rb3f471ebdc0747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672a6834549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46ec6e3943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c54b47bdc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ed36cf91b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415b2a5e94a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9e8bed7a54f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a8e09c922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TANANGER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21 34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979 768 230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TANANGER HOLDING AS</a:t>
            </a:r>
          </a:p>
        </p:txBody>
      </p:sp>
    </p:spTree>
  </p:cSld>
  <p:clrMapOvr>
    <a:masterClrMapping xmlns:a="http://schemas.openxmlformats.org/drawingml/2006/main"/>
  </p:clrMapOvr>
</p:sld>
</file>