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7af9e99e3b4c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75b9fa945e4870"/>
  </p:sldMasterIdLst>
  <p:sldIdLst>
    <p:sldId xmlns:r="http://schemas.openxmlformats.org/officeDocument/2006/relationships" id="256" r:id="R9f134f5080964755"/>
    <p:sldId xmlns:r="http://schemas.openxmlformats.org/officeDocument/2006/relationships" id="257" r:id="Rdf73246df9a14a9f"/>
    <p:sldId xmlns:r="http://schemas.openxmlformats.org/officeDocument/2006/relationships" id="258" r:id="R6913c9cda1084f6d"/>
    <p:sldId xmlns:r="http://schemas.openxmlformats.org/officeDocument/2006/relationships" id="259" r:id="R300b80f39b6645d2"/>
    <p:sldId xmlns:r="http://schemas.openxmlformats.org/officeDocument/2006/relationships" id="260" r:id="Rbcaa031c22704f0a"/>
    <p:sldId xmlns:r="http://schemas.openxmlformats.org/officeDocument/2006/relationships" id="261" r:id="Rd80d945143044d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75b9fa945e4870" /><Relationship Type="http://schemas.openxmlformats.org/officeDocument/2006/relationships/slide" Target="/ppt/slides/slide1.xml" Id="R9f134f5080964755" /><Relationship Type="http://schemas.openxmlformats.org/officeDocument/2006/relationships/slide" Target="/ppt/slides/slide2.xml" Id="Rdf73246df9a14a9f" /><Relationship Type="http://schemas.openxmlformats.org/officeDocument/2006/relationships/slide" Target="/ppt/slides/slide3.xml" Id="R6913c9cda1084f6d" /><Relationship Type="http://schemas.openxmlformats.org/officeDocument/2006/relationships/slide" Target="/ppt/slides/slide4.xml" Id="R300b80f39b6645d2" /><Relationship Type="http://schemas.openxmlformats.org/officeDocument/2006/relationships/slide" Target="/ppt/slides/slide5.xml" Id="Rbcaa031c22704f0a" /><Relationship Type="http://schemas.openxmlformats.org/officeDocument/2006/relationships/slide" Target="/ppt/slides/slide6.xml" Id="Rd80d945143044d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69932177cf4c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5f46c55ca4fb4" /><Relationship Type="http://schemas.openxmlformats.org/officeDocument/2006/relationships/theme" Target="/ppt/slideMasters/theme/theme1.xml" Id="Ra9d02ea6822245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b5f46c55ca4f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74cf515c941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60c52980d4a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ab3d068b64c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ece0aff3d40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d1778580c46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a3666273645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HUTEK LANDBRUKSTEKNIKK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HUTEK LANDBRUKSTEKNIKK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HUTEK LANDBRUKSTEKNIKK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HUTEK LANDBRUKSTEKNIKK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HUTEK LANDBRUKSTEKNIKK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HUTEK LANDBRUKSTEKNIKK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REIAKVAM JARLE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AASEN HUGO MAGNE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HUTEK LANDBRUKSTEKNIKK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979 769 849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HUTEK LANDBRUKSTEKNIKK AS</a:t>
            </a:r>
          </a:p>
        </p:txBody>
      </p:sp>
    </p:spTree>
  </p:cSld>
  <p:clrMapOvr>
    <a:masterClrMapping xmlns:a="http://schemas.openxmlformats.org/drawingml/2006/main"/>
  </p:clrMapOvr>
</p:sld>
</file>