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830f474ed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000e98881439e"/>
  </p:sldMasterIdLst>
  <p:sldIdLst>
    <p:sldId xmlns:r="http://schemas.openxmlformats.org/officeDocument/2006/relationships" id="256" r:id="R9b85ed94a4864f39"/>
    <p:sldId xmlns:r="http://schemas.openxmlformats.org/officeDocument/2006/relationships" id="257" r:id="Rd579b09b05ca4c79"/>
    <p:sldId xmlns:r="http://schemas.openxmlformats.org/officeDocument/2006/relationships" id="258" r:id="Rd57ac2a245a945a0"/>
    <p:sldId xmlns:r="http://schemas.openxmlformats.org/officeDocument/2006/relationships" id="259" r:id="R7b1441b049b64314"/>
    <p:sldId xmlns:r="http://schemas.openxmlformats.org/officeDocument/2006/relationships" id="260" r:id="R35320723f3cb4aad"/>
    <p:sldId xmlns:r="http://schemas.openxmlformats.org/officeDocument/2006/relationships" id="261" r:id="R2b29a37671444214"/>
    <p:sldId xmlns:r="http://schemas.openxmlformats.org/officeDocument/2006/relationships" id="262" r:id="R676745187d0a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000e98881439e" /><Relationship Type="http://schemas.openxmlformats.org/officeDocument/2006/relationships/slide" Target="/ppt/slides/slide1.xml" Id="R9b85ed94a4864f39" /><Relationship Type="http://schemas.openxmlformats.org/officeDocument/2006/relationships/slide" Target="/ppt/slides/slide2.xml" Id="Rd579b09b05ca4c79" /><Relationship Type="http://schemas.openxmlformats.org/officeDocument/2006/relationships/slide" Target="/ppt/slides/slide3.xml" Id="Rd57ac2a245a945a0" /><Relationship Type="http://schemas.openxmlformats.org/officeDocument/2006/relationships/slide" Target="/ppt/slides/slide4.xml" Id="R7b1441b049b64314" /><Relationship Type="http://schemas.openxmlformats.org/officeDocument/2006/relationships/slide" Target="/ppt/slides/slide5.xml" Id="R35320723f3cb4aad" /><Relationship Type="http://schemas.openxmlformats.org/officeDocument/2006/relationships/slide" Target="/ppt/slides/slide6.xml" Id="R2b29a37671444214" /><Relationship Type="http://schemas.openxmlformats.org/officeDocument/2006/relationships/slide" Target="/ppt/slides/slide7.xml" Id="R676745187d0a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8f0b6604f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d5c8cd854a77" /><Relationship Type="http://schemas.openxmlformats.org/officeDocument/2006/relationships/theme" Target="/ppt/slideMasters/theme/theme1.xml" Id="R9f691aaa7be4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ed5c8cd85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17ae5f2a9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92fdb9b1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84a938d6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9aa56a84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4149aeb9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9dbfd1303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f9f1076f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DRIFT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−1 245 920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JOHN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Førresdalen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979 787 685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JAKOBSEN DRIFT AS</a:t>
            </a:r>
          </a:p>
        </p:txBody>
      </p:sp>
    </p:spTree>
  </p:cSld>
  <p:clrMapOvr>
    <a:masterClrMapping xmlns:a="http://schemas.openxmlformats.org/drawingml/2006/main"/>
  </p:clrMapOvr>
</p:sld>
</file>