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c9bbbf451e4d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c874583a3e4282"/>
  </p:sldMasterIdLst>
  <p:sldIdLst>
    <p:sldId xmlns:r="http://schemas.openxmlformats.org/officeDocument/2006/relationships" id="256" r:id="Rc8c282eb957349a4"/>
    <p:sldId xmlns:r="http://schemas.openxmlformats.org/officeDocument/2006/relationships" id="257" r:id="R4f095e9d22104afb"/>
    <p:sldId xmlns:r="http://schemas.openxmlformats.org/officeDocument/2006/relationships" id="258" r:id="R8b0f7eab8a7940b1"/>
    <p:sldId xmlns:r="http://schemas.openxmlformats.org/officeDocument/2006/relationships" id="259" r:id="R6634c726c68743f8"/>
    <p:sldId xmlns:r="http://schemas.openxmlformats.org/officeDocument/2006/relationships" id="260" r:id="R9628883c90b14229"/>
    <p:sldId xmlns:r="http://schemas.openxmlformats.org/officeDocument/2006/relationships" id="261" r:id="Re94fc5086d974cc9"/>
    <p:sldId xmlns:r="http://schemas.openxmlformats.org/officeDocument/2006/relationships" id="262" r:id="R43b7934ec747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874583a3e4282" /><Relationship Type="http://schemas.openxmlformats.org/officeDocument/2006/relationships/slide" Target="/ppt/slides/slide1.xml" Id="Rc8c282eb957349a4" /><Relationship Type="http://schemas.openxmlformats.org/officeDocument/2006/relationships/slide" Target="/ppt/slides/slide2.xml" Id="R4f095e9d22104afb" /><Relationship Type="http://schemas.openxmlformats.org/officeDocument/2006/relationships/slide" Target="/ppt/slides/slide3.xml" Id="R8b0f7eab8a7940b1" /><Relationship Type="http://schemas.openxmlformats.org/officeDocument/2006/relationships/slide" Target="/ppt/slides/slide4.xml" Id="R6634c726c68743f8" /><Relationship Type="http://schemas.openxmlformats.org/officeDocument/2006/relationships/slide" Target="/ppt/slides/slide5.xml" Id="R9628883c90b14229" /><Relationship Type="http://schemas.openxmlformats.org/officeDocument/2006/relationships/slide" Target="/ppt/slides/slide6.xml" Id="Re94fc5086d974cc9" /><Relationship Type="http://schemas.openxmlformats.org/officeDocument/2006/relationships/slide" Target="/ppt/slides/slide7.xml" Id="R43b7934ec747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e0f51be844f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7b52f918e4f60" /><Relationship Type="http://schemas.openxmlformats.org/officeDocument/2006/relationships/theme" Target="/ppt/slideMasters/theme/theme1.xml" Id="R06e5e020339043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7b52f918e4f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a0370f5ee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daffb09e940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4ff1aeab445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842df7ac44b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f0e4fa4524d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84f10ab9743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66baa8ac6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MUSTELIDAE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MUSTELIDAE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MUSTELIDAE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MUSTELIDAE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MUSTELIDAE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MUSTELIDAE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−1 286 547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11 514 609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104 885 802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119 271 467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MUSTELIDAE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THORLEIF LINDVARD SØRHOL 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MUSTELIDAE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Furubergvegen 154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979 791 674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MUSTELIDAE AS</a:t>
            </a:r>
          </a:p>
        </p:txBody>
      </p:sp>
    </p:spTree>
  </p:cSld>
  <p:clrMapOvr>
    <a:masterClrMapping xmlns:a="http://schemas.openxmlformats.org/drawingml/2006/main"/>
  </p:clrMapOvr>
</p:sld>
</file>