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d0441f6cf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439f6ba594251"/>
  </p:sldMasterIdLst>
  <p:sldIdLst>
    <p:sldId xmlns:r="http://schemas.openxmlformats.org/officeDocument/2006/relationships" id="256" r:id="R4337ee70109b4cd8"/>
    <p:sldId xmlns:r="http://schemas.openxmlformats.org/officeDocument/2006/relationships" id="257" r:id="R81f52403d93d40a4"/>
    <p:sldId xmlns:r="http://schemas.openxmlformats.org/officeDocument/2006/relationships" id="258" r:id="R2505f56442464d73"/>
    <p:sldId xmlns:r="http://schemas.openxmlformats.org/officeDocument/2006/relationships" id="259" r:id="R10eef19a4b5546ac"/>
    <p:sldId xmlns:r="http://schemas.openxmlformats.org/officeDocument/2006/relationships" id="260" r:id="R7a2e3aae3c0c4d48"/>
    <p:sldId xmlns:r="http://schemas.openxmlformats.org/officeDocument/2006/relationships" id="261" r:id="Ra48017475d284ec9"/>
    <p:sldId xmlns:r="http://schemas.openxmlformats.org/officeDocument/2006/relationships" id="262" r:id="Raa6ef6066b96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439f6ba594251" /><Relationship Type="http://schemas.openxmlformats.org/officeDocument/2006/relationships/slide" Target="/ppt/slides/slide1.xml" Id="R4337ee70109b4cd8" /><Relationship Type="http://schemas.openxmlformats.org/officeDocument/2006/relationships/slide" Target="/ppt/slides/slide2.xml" Id="R81f52403d93d40a4" /><Relationship Type="http://schemas.openxmlformats.org/officeDocument/2006/relationships/slide" Target="/ppt/slides/slide3.xml" Id="R2505f56442464d73" /><Relationship Type="http://schemas.openxmlformats.org/officeDocument/2006/relationships/slide" Target="/ppt/slides/slide4.xml" Id="R10eef19a4b5546ac" /><Relationship Type="http://schemas.openxmlformats.org/officeDocument/2006/relationships/slide" Target="/ppt/slides/slide5.xml" Id="R7a2e3aae3c0c4d48" /><Relationship Type="http://schemas.openxmlformats.org/officeDocument/2006/relationships/slide" Target="/ppt/slides/slide6.xml" Id="Ra48017475d284ec9" /><Relationship Type="http://schemas.openxmlformats.org/officeDocument/2006/relationships/slide" Target="/ppt/slides/slide7.xml" Id="Raa6ef6066b96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0f7e12fe8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1f0427e9d4933" /><Relationship Type="http://schemas.openxmlformats.org/officeDocument/2006/relationships/theme" Target="/ppt/slideMasters/theme/theme1.xml" Id="R6b67ee87a9c9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b1f0427e9d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58798ad0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e8d338e9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2b93e91e9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765771085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fc4c9c7c8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48538510e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fa36e0806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BACKSTRØM IVERSEN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BACKSTRØM IVERSEN EIENDOM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16 161 577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BÄCKSTRÖM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JAN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Halvdans gate 7I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06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979 798 628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