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c5f833fa1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35af4fcbcc4667"/>
  </p:sldMasterIdLst>
  <p:sldIdLst>
    <p:sldId xmlns:r="http://schemas.openxmlformats.org/officeDocument/2006/relationships" id="256" r:id="Rb3ce2f9d0b7342d2"/>
    <p:sldId xmlns:r="http://schemas.openxmlformats.org/officeDocument/2006/relationships" id="257" r:id="R6560811e90324232"/>
    <p:sldId xmlns:r="http://schemas.openxmlformats.org/officeDocument/2006/relationships" id="258" r:id="R4c8f974828fa485e"/>
    <p:sldId xmlns:r="http://schemas.openxmlformats.org/officeDocument/2006/relationships" id="259" r:id="Ref3de14870c240ae"/>
    <p:sldId xmlns:r="http://schemas.openxmlformats.org/officeDocument/2006/relationships" id="260" r:id="R5ae45a8eb0d84071"/>
    <p:sldId xmlns:r="http://schemas.openxmlformats.org/officeDocument/2006/relationships" id="261" r:id="Rcb170bf0ed6641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5af4fcbcc4667" /><Relationship Type="http://schemas.openxmlformats.org/officeDocument/2006/relationships/slide" Target="/ppt/slides/slide1.xml" Id="Rb3ce2f9d0b7342d2" /><Relationship Type="http://schemas.openxmlformats.org/officeDocument/2006/relationships/slide" Target="/ppt/slides/slide2.xml" Id="R6560811e90324232" /><Relationship Type="http://schemas.openxmlformats.org/officeDocument/2006/relationships/slide" Target="/ppt/slides/slide3.xml" Id="R4c8f974828fa485e" /><Relationship Type="http://schemas.openxmlformats.org/officeDocument/2006/relationships/slide" Target="/ppt/slides/slide4.xml" Id="Ref3de14870c240ae" /><Relationship Type="http://schemas.openxmlformats.org/officeDocument/2006/relationships/slide" Target="/ppt/slides/slide5.xml" Id="R5ae45a8eb0d84071" /><Relationship Type="http://schemas.openxmlformats.org/officeDocument/2006/relationships/slide" Target="/ppt/slides/slide6.xml" Id="Rcb170bf0ed6641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463f96b0b49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133d8bb054269" /><Relationship Type="http://schemas.openxmlformats.org/officeDocument/2006/relationships/theme" Target="/ppt/slideMasters/theme/theme1.xml" Id="R66a17ab525d4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133d8bb0542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90221237b4e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e19f46321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4fcae5a7c40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bb4083a4147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cb89440d6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241bb4e8743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DELENOR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DELENOR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AUTO MATERIELL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ROMNES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979 826 257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DELENOR AS</a:t>
            </a:r>
          </a:p>
        </p:txBody>
      </p:sp>
    </p:spTree>
  </p:cSld>
  <p:clrMapOvr>
    <a:masterClrMapping xmlns:a="http://schemas.openxmlformats.org/drawingml/2006/main"/>
  </p:clrMapOvr>
</p:sld>
</file>