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d32a5cf2f841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9a090f79d143fe"/>
  </p:sldMasterIdLst>
  <p:sldIdLst>
    <p:sldId xmlns:r="http://schemas.openxmlformats.org/officeDocument/2006/relationships" id="256" r:id="Re6f0ddce40054e17"/>
    <p:sldId xmlns:r="http://schemas.openxmlformats.org/officeDocument/2006/relationships" id="257" r:id="R32eee401ee424f12"/>
    <p:sldId xmlns:r="http://schemas.openxmlformats.org/officeDocument/2006/relationships" id="258" r:id="Rc574917fafad44e2"/>
    <p:sldId xmlns:r="http://schemas.openxmlformats.org/officeDocument/2006/relationships" id="259" r:id="Rb0c527f37a3f4478"/>
    <p:sldId xmlns:r="http://schemas.openxmlformats.org/officeDocument/2006/relationships" id="260" r:id="R4dd58f0fb1be41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9a090f79d143fe" /><Relationship Type="http://schemas.openxmlformats.org/officeDocument/2006/relationships/slide" Target="/ppt/slides/slide1.xml" Id="Re6f0ddce40054e17" /><Relationship Type="http://schemas.openxmlformats.org/officeDocument/2006/relationships/slide" Target="/ppt/slides/slide2.xml" Id="R32eee401ee424f12" /><Relationship Type="http://schemas.openxmlformats.org/officeDocument/2006/relationships/slide" Target="/ppt/slides/slide3.xml" Id="Rc574917fafad44e2" /><Relationship Type="http://schemas.openxmlformats.org/officeDocument/2006/relationships/slide" Target="/ppt/slides/slide4.xml" Id="Rb0c527f37a3f4478" /><Relationship Type="http://schemas.openxmlformats.org/officeDocument/2006/relationships/slide" Target="/ppt/slides/slide5.xml" Id="R4dd58f0fb1be41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05577a084a4c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284c0246340a1" /><Relationship Type="http://schemas.openxmlformats.org/officeDocument/2006/relationships/theme" Target="/ppt/slideMasters/theme/theme1.xml" Id="Re1d7099b036542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a284c0246340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e08686f2e44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efcd059a241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0c8eb010f44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5a9333f3346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4aefd3aa84c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HANSEN GRAVING OG TRANSPORT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GRAVING OG TRANSPORT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GRAVING OG TRANSPORT ble etablert [år] og holder til i Borre.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GRAVING OG TRANSPORT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GRAVING OG TRANSPORT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GRAVING OG TRANSPORT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Kimestadveien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3184 Borre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07 45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979 826 621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GRAVING OG TRANSPORT</a:t>
            </a:r>
          </a:p>
        </p:txBody>
      </p:sp>
    </p:spTree>
  </p:cSld>
  <p:clrMapOvr>
    <a:masterClrMapping xmlns:a="http://schemas.openxmlformats.org/drawingml/2006/main"/>
  </p:clrMapOvr>
</p:sld>
</file>