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7a0eb3e474b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ab383a2a164b12"/>
  </p:sldMasterIdLst>
  <p:sldIdLst>
    <p:sldId xmlns:r="http://schemas.openxmlformats.org/officeDocument/2006/relationships" id="256" r:id="Rb190313e26944c04"/>
    <p:sldId xmlns:r="http://schemas.openxmlformats.org/officeDocument/2006/relationships" id="257" r:id="R930129624eab4397"/>
    <p:sldId xmlns:r="http://schemas.openxmlformats.org/officeDocument/2006/relationships" id="258" r:id="Ra7299f0a33f84f68"/>
    <p:sldId xmlns:r="http://schemas.openxmlformats.org/officeDocument/2006/relationships" id="259" r:id="R1df48de01c8f48c2"/>
    <p:sldId xmlns:r="http://schemas.openxmlformats.org/officeDocument/2006/relationships" id="260" r:id="Rde9506e11aad4c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b383a2a164b12" /><Relationship Type="http://schemas.openxmlformats.org/officeDocument/2006/relationships/slide" Target="/ppt/slides/slide1.xml" Id="Rb190313e26944c04" /><Relationship Type="http://schemas.openxmlformats.org/officeDocument/2006/relationships/slide" Target="/ppt/slides/slide2.xml" Id="R930129624eab4397" /><Relationship Type="http://schemas.openxmlformats.org/officeDocument/2006/relationships/slide" Target="/ppt/slides/slide3.xml" Id="Ra7299f0a33f84f68" /><Relationship Type="http://schemas.openxmlformats.org/officeDocument/2006/relationships/slide" Target="/ppt/slides/slide4.xml" Id="R1df48de01c8f48c2" /><Relationship Type="http://schemas.openxmlformats.org/officeDocument/2006/relationships/slide" Target="/ppt/slides/slide5.xml" Id="Rde9506e11aad4c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0ddd96f57043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a7d91fd4943b9" /><Relationship Type="http://schemas.openxmlformats.org/officeDocument/2006/relationships/theme" Target="/ppt/slideMasters/theme/theme1.xml" Id="R34f59a75f6e741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3a7d91fd49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c1ccb3c6d4e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4bc497f0f47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0ae4bbabf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094248381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a0b09877d4a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KJØLLEGAAR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KJØLLEGAAR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KJØLLEGAAR ble etablert [år] og holder til i Grimsbu.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KJØLLEGAAR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KJØLLEGAAR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KJØLLEGAAR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Folldalsvegen 4052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2582 Grimsbu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979 842 813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KJØLLEGAAR</a:t>
            </a:r>
          </a:p>
        </p:txBody>
      </p:sp>
    </p:spTree>
  </p:cSld>
  <p:clrMapOvr>
    <a:masterClrMapping xmlns:a="http://schemas.openxmlformats.org/drawingml/2006/main"/>
  </p:clrMapOvr>
</p:sld>
</file>