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dc43334de4b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8d25411f941f9"/>
  </p:sldMasterIdLst>
  <p:sldIdLst>
    <p:sldId xmlns:r="http://schemas.openxmlformats.org/officeDocument/2006/relationships" id="256" r:id="Rcc8c607bb50f45c9"/>
    <p:sldId xmlns:r="http://schemas.openxmlformats.org/officeDocument/2006/relationships" id="257" r:id="R5e9b6604213d4165"/>
    <p:sldId xmlns:r="http://schemas.openxmlformats.org/officeDocument/2006/relationships" id="258" r:id="R8e27aae4401a416b"/>
    <p:sldId xmlns:r="http://schemas.openxmlformats.org/officeDocument/2006/relationships" id="259" r:id="R346207b8e29d4089"/>
    <p:sldId xmlns:r="http://schemas.openxmlformats.org/officeDocument/2006/relationships" id="260" r:id="R294a37d40e0b48fa"/>
    <p:sldId xmlns:r="http://schemas.openxmlformats.org/officeDocument/2006/relationships" id="261" r:id="Rb47a612e7280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8d25411f941f9" /><Relationship Type="http://schemas.openxmlformats.org/officeDocument/2006/relationships/slide" Target="/ppt/slides/slide1.xml" Id="Rcc8c607bb50f45c9" /><Relationship Type="http://schemas.openxmlformats.org/officeDocument/2006/relationships/slide" Target="/ppt/slides/slide2.xml" Id="R5e9b6604213d4165" /><Relationship Type="http://schemas.openxmlformats.org/officeDocument/2006/relationships/slide" Target="/ppt/slides/slide3.xml" Id="R8e27aae4401a416b" /><Relationship Type="http://schemas.openxmlformats.org/officeDocument/2006/relationships/slide" Target="/ppt/slides/slide4.xml" Id="R346207b8e29d4089" /><Relationship Type="http://schemas.openxmlformats.org/officeDocument/2006/relationships/slide" Target="/ppt/slides/slide5.xml" Id="R294a37d40e0b48fa" /><Relationship Type="http://schemas.openxmlformats.org/officeDocument/2006/relationships/slide" Target="/ppt/slides/slide6.xml" Id="Rb47a612e7280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7eba332dd4d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72201dfcb47d1" /><Relationship Type="http://schemas.openxmlformats.org/officeDocument/2006/relationships/theme" Target="/ppt/slideMasters/theme/theme1.xml" Id="Ra586fae977154b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072201dfcb47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65b5b8d56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a440948604d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c96bd93dc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005cf6d14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62d50799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7df1a4079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MARINE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MARINE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MARINE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MARINE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MARINE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MARINE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INFO-TRADE 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MARINE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979 848 749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MARINE CONSULTING AS</a:t>
            </a:r>
          </a:p>
        </p:txBody>
      </p:sp>
    </p:spTree>
  </p:cSld>
  <p:clrMapOvr>
    <a:masterClrMapping xmlns:a="http://schemas.openxmlformats.org/drawingml/2006/main"/>
  </p:clrMapOvr>
</p:sld>
</file>