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241c28483d4b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fb80da676e471a"/>
  </p:sldMasterIdLst>
  <p:sldIdLst>
    <p:sldId xmlns:r="http://schemas.openxmlformats.org/officeDocument/2006/relationships" id="256" r:id="Rce53d70106584f61"/>
    <p:sldId xmlns:r="http://schemas.openxmlformats.org/officeDocument/2006/relationships" id="257" r:id="R22386e3145de40ad"/>
    <p:sldId xmlns:r="http://schemas.openxmlformats.org/officeDocument/2006/relationships" id="258" r:id="R24a00ed9d37d4dbd"/>
    <p:sldId xmlns:r="http://schemas.openxmlformats.org/officeDocument/2006/relationships" id="259" r:id="R768606bb9baf4ad0"/>
    <p:sldId xmlns:r="http://schemas.openxmlformats.org/officeDocument/2006/relationships" id="260" r:id="R55fe3b4e922a488d"/>
    <p:sldId xmlns:r="http://schemas.openxmlformats.org/officeDocument/2006/relationships" id="261" r:id="R0361d657b394459d"/>
    <p:sldId xmlns:r="http://schemas.openxmlformats.org/officeDocument/2006/relationships" id="262" r:id="R6191b3910de749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fb80da676e471a" /><Relationship Type="http://schemas.openxmlformats.org/officeDocument/2006/relationships/slide" Target="/ppt/slides/slide1.xml" Id="Rce53d70106584f61" /><Relationship Type="http://schemas.openxmlformats.org/officeDocument/2006/relationships/slide" Target="/ppt/slides/slide2.xml" Id="R22386e3145de40ad" /><Relationship Type="http://schemas.openxmlformats.org/officeDocument/2006/relationships/slide" Target="/ppt/slides/slide3.xml" Id="R24a00ed9d37d4dbd" /><Relationship Type="http://schemas.openxmlformats.org/officeDocument/2006/relationships/slide" Target="/ppt/slides/slide4.xml" Id="R768606bb9baf4ad0" /><Relationship Type="http://schemas.openxmlformats.org/officeDocument/2006/relationships/slide" Target="/ppt/slides/slide5.xml" Id="R55fe3b4e922a488d" /><Relationship Type="http://schemas.openxmlformats.org/officeDocument/2006/relationships/slide" Target="/ppt/slides/slide6.xml" Id="R0361d657b394459d" /><Relationship Type="http://schemas.openxmlformats.org/officeDocument/2006/relationships/slide" Target="/ppt/slides/slide7.xml" Id="R6191b3910de749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a73c2037d94e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54013ce4049c7" /><Relationship Type="http://schemas.openxmlformats.org/officeDocument/2006/relationships/theme" Target="/ppt/slideMasters/theme/theme1.xml" Id="R4f75221c567842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554013ce4049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21792eacc4c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dc2a86ba246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87348062749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ce2faaeb94f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1ed6418814d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fd0098b8745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408e5ddd04a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REKNESKAP AS ble etablert [år] og holder til i Vik I Sogn.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7 443 776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1 004 757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2 903 906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ØKONOMISERVICE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HOPPERSTAD KJELL EGIL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REFSDAL HARALD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PER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Elvagata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6893 Vik I Sogn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69 80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post@vikrekneskap.no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979 868 626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