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93ed3ea31e43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1bb28303044b5c"/>
  </p:sldMasterIdLst>
  <p:sldIdLst>
    <p:sldId xmlns:r="http://schemas.openxmlformats.org/officeDocument/2006/relationships" id="256" r:id="R76b16b93a5f3491d"/>
    <p:sldId xmlns:r="http://schemas.openxmlformats.org/officeDocument/2006/relationships" id="257" r:id="R394e544c4d7f4161"/>
    <p:sldId xmlns:r="http://schemas.openxmlformats.org/officeDocument/2006/relationships" id="258" r:id="R11968bb8dd63436b"/>
    <p:sldId xmlns:r="http://schemas.openxmlformats.org/officeDocument/2006/relationships" id="259" r:id="R5a085ab4461d4f69"/>
    <p:sldId xmlns:r="http://schemas.openxmlformats.org/officeDocument/2006/relationships" id="260" r:id="R28777ab0e80d40a0"/>
    <p:sldId xmlns:r="http://schemas.openxmlformats.org/officeDocument/2006/relationships" id="261" r:id="R1ac318b860d34a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1bb28303044b5c" /><Relationship Type="http://schemas.openxmlformats.org/officeDocument/2006/relationships/slide" Target="/ppt/slides/slide1.xml" Id="R76b16b93a5f3491d" /><Relationship Type="http://schemas.openxmlformats.org/officeDocument/2006/relationships/slide" Target="/ppt/slides/slide2.xml" Id="R394e544c4d7f4161" /><Relationship Type="http://schemas.openxmlformats.org/officeDocument/2006/relationships/slide" Target="/ppt/slides/slide3.xml" Id="R11968bb8dd63436b" /><Relationship Type="http://schemas.openxmlformats.org/officeDocument/2006/relationships/slide" Target="/ppt/slides/slide4.xml" Id="R5a085ab4461d4f69" /><Relationship Type="http://schemas.openxmlformats.org/officeDocument/2006/relationships/slide" Target="/ppt/slides/slide5.xml" Id="R28777ab0e80d40a0" /><Relationship Type="http://schemas.openxmlformats.org/officeDocument/2006/relationships/slide" Target="/ppt/slides/slide6.xml" Id="R1ac318b860d34a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08c6c8db254a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422b39d6840f3" /><Relationship Type="http://schemas.openxmlformats.org/officeDocument/2006/relationships/theme" Target="/ppt/slideMasters/theme/theme1.xml" Id="Rde5601ed455c46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6422b39d6840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a83c9c1d340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9f69bc88947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e6827e1fa45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c22059e3249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cfc0ceb8f46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7e05c936148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Langoddveien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979 870 191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KILEN AS</a:t>
            </a:r>
          </a:p>
        </p:txBody>
      </p:sp>
    </p:spTree>
  </p:cSld>
  <p:clrMapOvr>
    <a:masterClrMapping xmlns:a="http://schemas.openxmlformats.org/drawingml/2006/main"/>
  </p:clrMapOvr>
</p:sld>
</file>