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98445f991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76d901e8e4488"/>
  </p:sldMasterIdLst>
  <p:sldIdLst>
    <p:sldId xmlns:r="http://schemas.openxmlformats.org/officeDocument/2006/relationships" id="256" r:id="R74177463fdbb418b"/>
    <p:sldId xmlns:r="http://schemas.openxmlformats.org/officeDocument/2006/relationships" id="257" r:id="R3ac125093d914d5c"/>
    <p:sldId xmlns:r="http://schemas.openxmlformats.org/officeDocument/2006/relationships" id="258" r:id="R9b084d1524e04e73"/>
    <p:sldId xmlns:r="http://schemas.openxmlformats.org/officeDocument/2006/relationships" id="259" r:id="R32c5387d1c48422d"/>
    <p:sldId xmlns:r="http://schemas.openxmlformats.org/officeDocument/2006/relationships" id="260" r:id="R152915a5997c4317"/>
    <p:sldId xmlns:r="http://schemas.openxmlformats.org/officeDocument/2006/relationships" id="261" r:id="R18b0280a3a244fe0"/>
    <p:sldId xmlns:r="http://schemas.openxmlformats.org/officeDocument/2006/relationships" id="262" r:id="Rc8274227462f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76d901e8e4488" /><Relationship Type="http://schemas.openxmlformats.org/officeDocument/2006/relationships/slide" Target="/ppt/slides/slide1.xml" Id="R74177463fdbb418b" /><Relationship Type="http://schemas.openxmlformats.org/officeDocument/2006/relationships/slide" Target="/ppt/slides/slide2.xml" Id="R3ac125093d914d5c" /><Relationship Type="http://schemas.openxmlformats.org/officeDocument/2006/relationships/slide" Target="/ppt/slides/slide3.xml" Id="R9b084d1524e04e73" /><Relationship Type="http://schemas.openxmlformats.org/officeDocument/2006/relationships/slide" Target="/ppt/slides/slide4.xml" Id="R32c5387d1c48422d" /><Relationship Type="http://schemas.openxmlformats.org/officeDocument/2006/relationships/slide" Target="/ppt/slides/slide5.xml" Id="R152915a5997c4317" /><Relationship Type="http://schemas.openxmlformats.org/officeDocument/2006/relationships/slide" Target="/ppt/slides/slide6.xml" Id="R18b0280a3a244fe0" /><Relationship Type="http://schemas.openxmlformats.org/officeDocument/2006/relationships/slide" Target="/ppt/slides/slide7.xml" Id="Rc8274227462f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e13ff714d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b4ae53474b9a" /><Relationship Type="http://schemas.openxmlformats.org/officeDocument/2006/relationships/theme" Target="/ppt/slideMasters/theme/theme1.xml" Id="R3fd3fa4f778b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6b4ae5347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d2e4b20fd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79d7e488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5852f7d7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50655ec8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a53a63cb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a0059bcb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fc422b437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