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0befecd63e42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a194a327734c4b"/>
  </p:sldMasterIdLst>
  <p:sldIdLst>
    <p:sldId xmlns:r="http://schemas.openxmlformats.org/officeDocument/2006/relationships" id="256" r:id="R35cd1e75d141406a"/>
    <p:sldId xmlns:r="http://schemas.openxmlformats.org/officeDocument/2006/relationships" id="257" r:id="R000174bea28247af"/>
    <p:sldId xmlns:r="http://schemas.openxmlformats.org/officeDocument/2006/relationships" id="258" r:id="Rb7d69606e8834383"/>
    <p:sldId xmlns:r="http://schemas.openxmlformats.org/officeDocument/2006/relationships" id="259" r:id="Rc9d58b4edce146d6"/>
    <p:sldId xmlns:r="http://schemas.openxmlformats.org/officeDocument/2006/relationships" id="260" r:id="R82ed214e28c74f8d"/>
    <p:sldId xmlns:r="http://schemas.openxmlformats.org/officeDocument/2006/relationships" id="261" r:id="R5d4c5bcb0f1b4264"/>
    <p:sldId xmlns:r="http://schemas.openxmlformats.org/officeDocument/2006/relationships" id="262" r:id="Ra8ed0583046343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194a327734c4b" /><Relationship Type="http://schemas.openxmlformats.org/officeDocument/2006/relationships/slide" Target="/ppt/slides/slide1.xml" Id="R35cd1e75d141406a" /><Relationship Type="http://schemas.openxmlformats.org/officeDocument/2006/relationships/slide" Target="/ppt/slides/slide2.xml" Id="R000174bea28247af" /><Relationship Type="http://schemas.openxmlformats.org/officeDocument/2006/relationships/slide" Target="/ppt/slides/slide3.xml" Id="Rb7d69606e8834383" /><Relationship Type="http://schemas.openxmlformats.org/officeDocument/2006/relationships/slide" Target="/ppt/slides/slide4.xml" Id="Rc9d58b4edce146d6" /><Relationship Type="http://schemas.openxmlformats.org/officeDocument/2006/relationships/slide" Target="/ppt/slides/slide5.xml" Id="R82ed214e28c74f8d" /><Relationship Type="http://schemas.openxmlformats.org/officeDocument/2006/relationships/slide" Target="/ppt/slides/slide6.xml" Id="R5d4c5bcb0f1b4264" /><Relationship Type="http://schemas.openxmlformats.org/officeDocument/2006/relationships/slide" Target="/ppt/slides/slide7.xml" Id="Ra8ed0583046343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cdee48cc6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59d73f03c4379" /><Relationship Type="http://schemas.openxmlformats.org/officeDocument/2006/relationships/theme" Target="/ppt/slideMasters/theme/theme1.xml" Id="R85582b1c312c41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659d73f03c43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b5781b5944e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822d2fbb044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f91e69db04e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8f32e370c46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17578593c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e59b3b32848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6307c1a2344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4 862 523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−1 001 470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−442 082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37 105 117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39 802 918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 ALUMINIUM AS  –  37,3 %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KOMMUNE  –  35,9 %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EIENDOM HOLDING AS  –  26,8 %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dag.sverre@sne-as.no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www.sunndalnaeringspark.no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979 872 704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