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7c2624f4b1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036487e36641ad"/>
  </p:sldMasterIdLst>
  <p:sldIdLst>
    <p:sldId xmlns:r="http://schemas.openxmlformats.org/officeDocument/2006/relationships" id="256" r:id="Re170f746589d47dc"/>
    <p:sldId xmlns:r="http://schemas.openxmlformats.org/officeDocument/2006/relationships" id="257" r:id="R2291a5e0ebae4466"/>
    <p:sldId xmlns:r="http://schemas.openxmlformats.org/officeDocument/2006/relationships" id="258" r:id="R9fb6528fa94c40bc"/>
    <p:sldId xmlns:r="http://schemas.openxmlformats.org/officeDocument/2006/relationships" id="259" r:id="Rc98f8e89634949b7"/>
    <p:sldId xmlns:r="http://schemas.openxmlformats.org/officeDocument/2006/relationships" id="260" r:id="Raaf1165c4c6f4efd"/>
    <p:sldId xmlns:r="http://schemas.openxmlformats.org/officeDocument/2006/relationships" id="261" r:id="Rb9c8f737d5644ed7"/>
    <p:sldId xmlns:r="http://schemas.openxmlformats.org/officeDocument/2006/relationships" id="262" r:id="Rf39126fc382841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36487e36641ad" /><Relationship Type="http://schemas.openxmlformats.org/officeDocument/2006/relationships/slide" Target="/ppt/slides/slide1.xml" Id="Re170f746589d47dc" /><Relationship Type="http://schemas.openxmlformats.org/officeDocument/2006/relationships/slide" Target="/ppt/slides/slide2.xml" Id="R2291a5e0ebae4466" /><Relationship Type="http://schemas.openxmlformats.org/officeDocument/2006/relationships/slide" Target="/ppt/slides/slide3.xml" Id="R9fb6528fa94c40bc" /><Relationship Type="http://schemas.openxmlformats.org/officeDocument/2006/relationships/slide" Target="/ppt/slides/slide4.xml" Id="Rc98f8e89634949b7" /><Relationship Type="http://schemas.openxmlformats.org/officeDocument/2006/relationships/slide" Target="/ppt/slides/slide5.xml" Id="Raaf1165c4c6f4efd" /><Relationship Type="http://schemas.openxmlformats.org/officeDocument/2006/relationships/slide" Target="/ppt/slides/slide6.xml" Id="Rb9c8f737d5644ed7" /><Relationship Type="http://schemas.openxmlformats.org/officeDocument/2006/relationships/slide" Target="/ppt/slides/slide7.xml" Id="Rf39126fc382841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1388b4c6d41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91e935fca4ae7" /><Relationship Type="http://schemas.openxmlformats.org/officeDocument/2006/relationships/theme" Target="/ppt/slideMasters/theme/theme1.xml" Id="R9af4239a9d9544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e91e935fca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5478e1b9344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017475c764e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1be89ca1c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118746f484f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7d28da63c42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4e1d80f1041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2c107319b4a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BRUMUNDDAL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BRUMUNDDAL REGNSKAP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12 963 514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1 857 670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4 994 753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WLC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79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post@brdal-regnskap.no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979 881 401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BRUMUNDDAL REGNSKAP AS</a:t>
            </a:r>
          </a:p>
        </p:txBody>
      </p:sp>
    </p:spTree>
  </p:cSld>
  <p:clrMapOvr>
    <a:masterClrMapping xmlns:a="http://schemas.openxmlformats.org/drawingml/2006/main"/>
  </p:clrMapOvr>
</p:sld>
</file>