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2c77200689d4b7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7aa7638fda24ace"/>
  </p:sldMasterIdLst>
  <p:sldIdLst>
    <p:sldId xmlns:r="http://schemas.openxmlformats.org/officeDocument/2006/relationships" id="256" r:id="R68ef4dfb291147b4"/>
    <p:sldId xmlns:r="http://schemas.openxmlformats.org/officeDocument/2006/relationships" id="257" r:id="R25b0c187815f43c8"/>
    <p:sldId xmlns:r="http://schemas.openxmlformats.org/officeDocument/2006/relationships" id="258" r:id="Reb712937df76488b"/>
    <p:sldId xmlns:r="http://schemas.openxmlformats.org/officeDocument/2006/relationships" id="259" r:id="R71490e2178b341f1"/>
    <p:sldId xmlns:r="http://schemas.openxmlformats.org/officeDocument/2006/relationships" id="260" r:id="Rfa83797210d34bcf"/>
    <p:sldId xmlns:r="http://schemas.openxmlformats.org/officeDocument/2006/relationships" id="261" r:id="Rd4b1027a3a524e7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aa7638fda24ace" /><Relationship Type="http://schemas.openxmlformats.org/officeDocument/2006/relationships/slide" Target="/ppt/slides/slide1.xml" Id="R68ef4dfb291147b4" /><Relationship Type="http://schemas.openxmlformats.org/officeDocument/2006/relationships/slide" Target="/ppt/slides/slide2.xml" Id="R25b0c187815f43c8" /><Relationship Type="http://schemas.openxmlformats.org/officeDocument/2006/relationships/slide" Target="/ppt/slides/slide3.xml" Id="Reb712937df76488b" /><Relationship Type="http://schemas.openxmlformats.org/officeDocument/2006/relationships/slide" Target="/ppt/slides/slide4.xml" Id="R71490e2178b341f1" /><Relationship Type="http://schemas.openxmlformats.org/officeDocument/2006/relationships/slide" Target="/ppt/slides/slide5.xml" Id="Rfa83797210d34bcf" /><Relationship Type="http://schemas.openxmlformats.org/officeDocument/2006/relationships/slide" Target="/ppt/slides/slide6.xml" Id="Rd4b1027a3a524e7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74a3c5c8da47f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9e1ed1d4b447fb" /><Relationship Type="http://schemas.openxmlformats.org/officeDocument/2006/relationships/theme" Target="/ppt/slideMasters/theme/theme1.xml" Id="R105632c08f4846b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19e1ed1d4b447f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2067e73e79475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38883cae2442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1d600b75fa448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9a6a365d9347f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169d85ad1c4d5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dc988aee5746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CENTRUM FARGEHANDEL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CENTRUM FARGEHANDEL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CENTRUM FARGEHANDEL AS ble etablert [år] og holder til i Syvde.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CENTRUM FARGEHANDEL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CENTRUM FARGEHANDEL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CENTRUM FARGEHANDEL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STEINAR THUNEM  –  65,0 %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STIAN NORDNES THUNEM  –  17,5 %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VERONICA NORDNES THUNEM  –  17,5 %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CENTRUM FARGEHANDEL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Syvdefjordvegen 520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6140 Syvde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979 892 721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CENTRUM FARGEHANDEL AS</a:t>
            </a:r>
          </a:p>
        </p:txBody>
      </p:sp>
    </p:spTree>
  </p:cSld>
  <p:clrMapOvr>
    <a:masterClrMapping xmlns:a="http://schemas.openxmlformats.org/drawingml/2006/main"/>
  </p:clrMapOvr>
</p:sld>
</file>