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c1863ab21548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9d032b2dee4ceb"/>
  </p:sldMasterIdLst>
  <p:sldIdLst>
    <p:sldId xmlns:r="http://schemas.openxmlformats.org/officeDocument/2006/relationships" id="256" r:id="R8e26cddd0f5b4cea"/>
    <p:sldId xmlns:r="http://schemas.openxmlformats.org/officeDocument/2006/relationships" id="257" r:id="Rdcb7cb6a058f4269"/>
    <p:sldId xmlns:r="http://schemas.openxmlformats.org/officeDocument/2006/relationships" id="258" r:id="R993ef7a2add4425d"/>
    <p:sldId xmlns:r="http://schemas.openxmlformats.org/officeDocument/2006/relationships" id="259" r:id="R2fd1fd7d5f80430a"/>
    <p:sldId xmlns:r="http://schemas.openxmlformats.org/officeDocument/2006/relationships" id="260" r:id="R9c452b910d7f4682"/>
    <p:sldId xmlns:r="http://schemas.openxmlformats.org/officeDocument/2006/relationships" id="261" r:id="Racdc0e3ba3364b2e"/>
    <p:sldId xmlns:r="http://schemas.openxmlformats.org/officeDocument/2006/relationships" id="262" r:id="R4fa7ee8e3e824c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d032b2dee4ceb" /><Relationship Type="http://schemas.openxmlformats.org/officeDocument/2006/relationships/slide" Target="/ppt/slides/slide1.xml" Id="R8e26cddd0f5b4cea" /><Relationship Type="http://schemas.openxmlformats.org/officeDocument/2006/relationships/slide" Target="/ppt/slides/slide2.xml" Id="Rdcb7cb6a058f4269" /><Relationship Type="http://schemas.openxmlformats.org/officeDocument/2006/relationships/slide" Target="/ppt/slides/slide3.xml" Id="R993ef7a2add4425d" /><Relationship Type="http://schemas.openxmlformats.org/officeDocument/2006/relationships/slide" Target="/ppt/slides/slide4.xml" Id="R2fd1fd7d5f80430a" /><Relationship Type="http://schemas.openxmlformats.org/officeDocument/2006/relationships/slide" Target="/ppt/slides/slide5.xml" Id="R9c452b910d7f4682" /><Relationship Type="http://schemas.openxmlformats.org/officeDocument/2006/relationships/slide" Target="/ppt/slides/slide6.xml" Id="Racdc0e3ba3364b2e" /><Relationship Type="http://schemas.openxmlformats.org/officeDocument/2006/relationships/slide" Target="/ppt/slides/slide7.xml" Id="R4fa7ee8e3e824c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9fc16d64e4f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8d70f29cd4ed8" /><Relationship Type="http://schemas.openxmlformats.org/officeDocument/2006/relationships/theme" Target="/ppt/slideMasters/theme/theme1.xml" Id="Reedf336c0e324f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e8d70f29cd4e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76cf1548c40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c3134233f46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6771205d146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9a0df593347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bd6a35d8245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61f9e0a7f40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8815f652d4e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PROCONSULTING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1 522 250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291 075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12 959 847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14 479 937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TANGEN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77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979 896 166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