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a39e3b151045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d78577f1e7499c"/>
  </p:sldMasterIdLst>
  <p:sldIdLst>
    <p:sldId xmlns:r="http://schemas.openxmlformats.org/officeDocument/2006/relationships" id="256" r:id="Rbab8b7e57446417c"/>
    <p:sldId xmlns:r="http://schemas.openxmlformats.org/officeDocument/2006/relationships" id="257" r:id="R80479a7f91e94eba"/>
    <p:sldId xmlns:r="http://schemas.openxmlformats.org/officeDocument/2006/relationships" id="258" r:id="R6c28a9d0684a48eb"/>
    <p:sldId xmlns:r="http://schemas.openxmlformats.org/officeDocument/2006/relationships" id="259" r:id="R6652ad9ddbf64fe6"/>
    <p:sldId xmlns:r="http://schemas.openxmlformats.org/officeDocument/2006/relationships" id="260" r:id="R05ff01b46cfe4fef"/>
    <p:sldId xmlns:r="http://schemas.openxmlformats.org/officeDocument/2006/relationships" id="261" r:id="R5dac6722f75e470a"/>
    <p:sldId xmlns:r="http://schemas.openxmlformats.org/officeDocument/2006/relationships" id="262" r:id="Rf65507ac6d3e4a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d78577f1e7499c" /><Relationship Type="http://schemas.openxmlformats.org/officeDocument/2006/relationships/slide" Target="/ppt/slides/slide1.xml" Id="Rbab8b7e57446417c" /><Relationship Type="http://schemas.openxmlformats.org/officeDocument/2006/relationships/slide" Target="/ppt/slides/slide2.xml" Id="R80479a7f91e94eba" /><Relationship Type="http://schemas.openxmlformats.org/officeDocument/2006/relationships/slide" Target="/ppt/slides/slide3.xml" Id="R6c28a9d0684a48eb" /><Relationship Type="http://schemas.openxmlformats.org/officeDocument/2006/relationships/slide" Target="/ppt/slides/slide4.xml" Id="R6652ad9ddbf64fe6" /><Relationship Type="http://schemas.openxmlformats.org/officeDocument/2006/relationships/slide" Target="/ppt/slides/slide5.xml" Id="R05ff01b46cfe4fef" /><Relationship Type="http://schemas.openxmlformats.org/officeDocument/2006/relationships/slide" Target="/ppt/slides/slide6.xml" Id="R5dac6722f75e470a" /><Relationship Type="http://schemas.openxmlformats.org/officeDocument/2006/relationships/slide" Target="/ppt/slides/slide7.xml" Id="Rf65507ac6d3e4a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337e4545da40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77aab751b403f" /><Relationship Type="http://schemas.openxmlformats.org/officeDocument/2006/relationships/theme" Target="/ppt/slideMasters/theme/theme1.xml" Id="Rf8594165c5ef4e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d77aab751b40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b7077cf1b4c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36f64b7634a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550274d0145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a1022c6d449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c9235cd9949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db493b49949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1199aa10545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ÅSERAL UTBYGGINGSSELSKAP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UTBYGGINGSSELSKAP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ÅSERAL UTBYGGINGSSELSKAP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UTBYGGINGSSELSKAP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UTBYGGINGSSELSKAP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UTBYGGINGSSELSKAP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−161 529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−386 664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4 746 676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12 394 515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UTBYGGINGSSELSKAP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EGENES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UTBYGGINGSSELSKAP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Tyribakken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4878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otegenes@gmail.com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979 900 929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UTBYGGINGSSELSKAP AS</a:t>
            </a:r>
          </a:p>
        </p:txBody>
      </p:sp>
    </p:spTree>
  </p:cSld>
  <p:clrMapOvr>
    <a:masterClrMapping xmlns:a="http://schemas.openxmlformats.org/drawingml/2006/main"/>
  </p:clrMapOvr>
</p:sld>
</file>