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a154c2a99147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7452b07b474dfc"/>
  </p:sldMasterIdLst>
  <p:sldIdLst>
    <p:sldId xmlns:r="http://schemas.openxmlformats.org/officeDocument/2006/relationships" id="256" r:id="R2d0f8661f3164df8"/>
    <p:sldId xmlns:r="http://schemas.openxmlformats.org/officeDocument/2006/relationships" id="257" r:id="R82339ef896d64694"/>
    <p:sldId xmlns:r="http://schemas.openxmlformats.org/officeDocument/2006/relationships" id="258" r:id="R520a05d8390e4709"/>
    <p:sldId xmlns:r="http://schemas.openxmlformats.org/officeDocument/2006/relationships" id="259" r:id="R3ed9955af3db4c6d"/>
    <p:sldId xmlns:r="http://schemas.openxmlformats.org/officeDocument/2006/relationships" id="260" r:id="Raefd6e280b5f4dd2"/>
    <p:sldId xmlns:r="http://schemas.openxmlformats.org/officeDocument/2006/relationships" id="261" r:id="R016c38b4450e4a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7452b07b474dfc" /><Relationship Type="http://schemas.openxmlformats.org/officeDocument/2006/relationships/slide" Target="/ppt/slides/slide1.xml" Id="R2d0f8661f3164df8" /><Relationship Type="http://schemas.openxmlformats.org/officeDocument/2006/relationships/slide" Target="/ppt/slides/slide2.xml" Id="R82339ef896d64694" /><Relationship Type="http://schemas.openxmlformats.org/officeDocument/2006/relationships/slide" Target="/ppt/slides/slide3.xml" Id="R520a05d8390e4709" /><Relationship Type="http://schemas.openxmlformats.org/officeDocument/2006/relationships/slide" Target="/ppt/slides/slide4.xml" Id="R3ed9955af3db4c6d" /><Relationship Type="http://schemas.openxmlformats.org/officeDocument/2006/relationships/slide" Target="/ppt/slides/slide5.xml" Id="Raefd6e280b5f4dd2" /><Relationship Type="http://schemas.openxmlformats.org/officeDocument/2006/relationships/slide" Target="/ppt/slides/slide6.xml" Id="R016c38b4450e4a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d53609a9714e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a63b9ff5834cb5" /><Relationship Type="http://schemas.openxmlformats.org/officeDocument/2006/relationships/theme" Target="/ppt/slideMasters/theme/theme1.xml" Id="R4ef8be82ed2a40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a63b9ff5834c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516d9f7bd44a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a89a66885c4d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757f039b7f42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87e559f0ce46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2e14f5793043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5a7ab2fba341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TRE D ENGINEERING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 D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TRE D ENGINEERING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 D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 D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 D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MOLSTAD TOR HENNING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 D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979 902 247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 D ENGINEERING AS</a:t>
            </a:r>
          </a:p>
        </p:txBody>
      </p:sp>
    </p:spTree>
  </p:cSld>
  <p:clrMapOvr>
    <a:masterClrMapping xmlns:a="http://schemas.openxmlformats.org/drawingml/2006/main"/>
  </p:clrMapOvr>
</p:sld>
</file>